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7" r:id="rId5"/>
    <p:sldId id="265" r:id="rId6"/>
    <p:sldId id="266" r:id="rId7"/>
    <p:sldId id="311" r:id="rId8"/>
    <p:sldId id="267" r:id="rId9"/>
    <p:sldId id="312" r:id="rId10"/>
    <p:sldId id="275" r:id="rId11"/>
    <p:sldId id="268" r:id="rId12"/>
    <p:sldId id="314" r:id="rId13"/>
    <p:sldId id="313" r:id="rId14"/>
    <p:sldId id="256" r:id="rId15"/>
    <p:sldId id="307" r:id="rId16"/>
    <p:sldId id="30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1F8A8B-2469-445C-807D-3B4408B3D346}" v="26" dt="2023-05-03T16:00:45.8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49" autoAdjust="0"/>
    <p:restoredTop sz="94660"/>
  </p:normalViewPr>
  <p:slideViewPr>
    <p:cSldViewPr snapToGrid="0">
      <p:cViewPr varScale="1">
        <p:scale>
          <a:sx n="69" d="100"/>
          <a:sy n="69" d="100"/>
        </p:scale>
        <p:origin x="41" y="1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Robbins" userId="2a2c6b74727e6a50" providerId="LiveId" clId="{14FC0B13-DA49-4E1F-86F3-94EFCD8B28FF}"/>
    <pc:docChg chg="undo custSel addSld delSld modSld sldOrd">
      <pc:chgData name="Charles Robbins" userId="2a2c6b74727e6a50" providerId="LiveId" clId="{14FC0B13-DA49-4E1F-86F3-94EFCD8B28FF}" dt="2023-03-09T18:05:52.194" v="927"/>
      <pc:docMkLst>
        <pc:docMk/>
      </pc:docMkLst>
      <pc:sldChg chg="addSp modSp">
        <pc:chgData name="Charles Robbins" userId="2a2c6b74727e6a50" providerId="LiveId" clId="{14FC0B13-DA49-4E1F-86F3-94EFCD8B28FF}" dt="2023-03-09T17:36:32.768" v="766"/>
        <pc:sldMkLst>
          <pc:docMk/>
          <pc:sldMk cId="409111758" sldId="271"/>
        </pc:sldMkLst>
        <pc:picChg chg="add mod">
          <ac:chgData name="Charles Robbins" userId="2a2c6b74727e6a50" providerId="LiveId" clId="{14FC0B13-DA49-4E1F-86F3-94EFCD8B28FF}" dt="2023-03-09T17:36:32.768" v="766"/>
          <ac:picMkLst>
            <pc:docMk/>
            <pc:sldMk cId="409111758" sldId="271"/>
            <ac:picMk id="2" creationId="{F111B9AC-4532-045F-7A7B-7E0D2E96A47A}"/>
          </ac:picMkLst>
        </pc:picChg>
      </pc:sldChg>
      <pc:sldChg chg="del">
        <pc:chgData name="Charles Robbins" userId="2a2c6b74727e6a50" providerId="LiveId" clId="{14FC0B13-DA49-4E1F-86F3-94EFCD8B28FF}" dt="2023-03-09T17:28:52.117" v="758" actId="2696"/>
        <pc:sldMkLst>
          <pc:docMk/>
          <pc:sldMk cId="4071522486" sldId="279"/>
        </pc:sldMkLst>
      </pc:sldChg>
      <pc:sldChg chg="modSp mod">
        <pc:chgData name="Charles Robbins" userId="2a2c6b74727e6a50" providerId="LiveId" clId="{14FC0B13-DA49-4E1F-86F3-94EFCD8B28FF}" dt="2023-03-09T17:08:12.273" v="741" actId="20577"/>
        <pc:sldMkLst>
          <pc:docMk/>
          <pc:sldMk cId="2761322907" sldId="280"/>
        </pc:sldMkLst>
        <pc:spChg chg="mod">
          <ac:chgData name="Charles Robbins" userId="2a2c6b74727e6a50" providerId="LiveId" clId="{14FC0B13-DA49-4E1F-86F3-94EFCD8B28FF}" dt="2023-03-09T17:08:12.273" v="741" actId="20577"/>
          <ac:spMkLst>
            <pc:docMk/>
            <pc:sldMk cId="2761322907" sldId="280"/>
            <ac:spMk id="11" creationId="{72D4164A-5B50-4AB9-9D9B-2519FBFB0BF3}"/>
          </ac:spMkLst>
        </pc:spChg>
      </pc:sldChg>
      <pc:sldChg chg="modSp mod">
        <pc:chgData name="Charles Robbins" userId="2a2c6b74727e6a50" providerId="LiveId" clId="{14FC0B13-DA49-4E1F-86F3-94EFCD8B28FF}" dt="2023-03-09T17:10:03.067" v="742" actId="1076"/>
        <pc:sldMkLst>
          <pc:docMk/>
          <pc:sldMk cId="2191121221" sldId="284"/>
        </pc:sldMkLst>
        <pc:picChg chg="mod">
          <ac:chgData name="Charles Robbins" userId="2a2c6b74727e6a50" providerId="LiveId" clId="{14FC0B13-DA49-4E1F-86F3-94EFCD8B28FF}" dt="2023-03-09T17:10:03.067" v="742" actId="1076"/>
          <ac:picMkLst>
            <pc:docMk/>
            <pc:sldMk cId="2191121221" sldId="284"/>
            <ac:picMk id="8" creationId="{971797BD-71EE-4641-B8C1-45F755564082}"/>
          </ac:picMkLst>
        </pc:picChg>
      </pc:sldChg>
      <pc:sldChg chg="addSp modSp">
        <pc:chgData name="Charles Robbins" userId="2a2c6b74727e6a50" providerId="LiveId" clId="{14FC0B13-DA49-4E1F-86F3-94EFCD8B28FF}" dt="2023-03-09T17:36:17.849" v="764"/>
        <pc:sldMkLst>
          <pc:docMk/>
          <pc:sldMk cId="2458701722" sldId="289"/>
        </pc:sldMkLst>
        <pc:picChg chg="add mod">
          <ac:chgData name="Charles Robbins" userId="2a2c6b74727e6a50" providerId="LiveId" clId="{14FC0B13-DA49-4E1F-86F3-94EFCD8B28FF}" dt="2023-03-09T17:36:17.849" v="764"/>
          <ac:picMkLst>
            <pc:docMk/>
            <pc:sldMk cId="2458701722" sldId="289"/>
            <ac:picMk id="2" creationId="{5D211FC0-6F15-DDB7-87C4-06FCBBC19FC7}"/>
          </ac:picMkLst>
        </pc:picChg>
      </pc:sldChg>
      <pc:sldChg chg="modSp mod">
        <pc:chgData name="Charles Robbins" userId="2a2c6b74727e6a50" providerId="LiveId" clId="{14FC0B13-DA49-4E1F-86F3-94EFCD8B28FF}" dt="2023-03-09T15:36:34.160" v="248" actId="14100"/>
        <pc:sldMkLst>
          <pc:docMk/>
          <pc:sldMk cId="1184313501" sldId="297"/>
        </pc:sldMkLst>
        <pc:spChg chg="mod">
          <ac:chgData name="Charles Robbins" userId="2a2c6b74727e6a50" providerId="LiveId" clId="{14FC0B13-DA49-4E1F-86F3-94EFCD8B28FF}" dt="2023-03-09T15:36:34.160" v="248" actId="14100"/>
          <ac:spMkLst>
            <pc:docMk/>
            <pc:sldMk cId="1184313501" sldId="297"/>
            <ac:spMk id="2" creationId="{ADBA93FB-C185-4905-AB04-1E96E8FBDA23}"/>
          </ac:spMkLst>
        </pc:spChg>
      </pc:sldChg>
      <pc:sldChg chg="addSp modSp">
        <pc:chgData name="Charles Robbins" userId="2a2c6b74727e6a50" providerId="LiveId" clId="{14FC0B13-DA49-4E1F-86F3-94EFCD8B28FF}" dt="2023-03-09T17:36:38.132" v="767"/>
        <pc:sldMkLst>
          <pc:docMk/>
          <pc:sldMk cId="3355379158" sldId="303"/>
        </pc:sldMkLst>
        <pc:picChg chg="add mod">
          <ac:chgData name="Charles Robbins" userId="2a2c6b74727e6a50" providerId="LiveId" clId="{14FC0B13-DA49-4E1F-86F3-94EFCD8B28FF}" dt="2023-03-09T17:36:38.132" v="767"/>
          <ac:picMkLst>
            <pc:docMk/>
            <pc:sldMk cId="3355379158" sldId="303"/>
            <ac:picMk id="2" creationId="{D3C3EE72-C156-A4E6-2088-6E26539C58B4}"/>
          </ac:picMkLst>
        </pc:picChg>
      </pc:sldChg>
      <pc:sldChg chg="modSp mod">
        <pc:chgData name="Charles Robbins" userId="2a2c6b74727e6a50" providerId="LiveId" clId="{14FC0B13-DA49-4E1F-86F3-94EFCD8B28FF}" dt="2023-03-09T15:27:27.737" v="1" actId="1076"/>
        <pc:sldMkLst>
          <pc:docMk/>
          <pc:sldMk cId="4030865991" sldId="305"/>
        </pc:sldMkLst>
        <pc:spChg chg="mod">
          <ac:chgData name="Charles Robbins" userId="2a2c6b74727e6a50" providerId="LiveId" clId="{14FC0B13-DA49-4E1F-86F3-94EFCD8B28FF}" dt="2023-03-09T15:27:21.573" v="0" actId="1076"/>
          <ac:spMkLst>
            <pc:docMk/>
            <pc:sldMk cId="4030865991" sldId="305"/>
            <ac:spMk id="9" creationId="{AFEB400E-4D26-71FC-1C1D-8AD71EBF2DE9}"/>
          </ac:spMkLst>
        </pc:spChg>
        <pc:spChg chg="mod">
          <ac:chgData name="Charles Robbins" userId="2a2c6b74727e6a50" providerId="LiveId" clId="{14FC0B13-DA49-4E1F-86F3-94EFCD8B28FF}" dt="2023-03-09T15:27:27.737" v="1" actId="1076"/>
          <ac:spMkLst>
            <pc:docMk/>
            <pc:sldMk cId="4030865991" sldId="305"/>
            <ac:spMk id="12" creationId="{0A67D984-7470-17DD-489F-B9DAFE66D685}"/>
          </ac:spMkLst>
        </pc:spChg>
      </pc:sldChg>
      <pc:sldChg chg="addSp modSp">
        <pc:chgData name="Charles Robbins" userId="2a2c6b74727e6a50" providerId="LiveId" clId="{14FC0B13-DA49-4E1F-86F3-94EFCD8B28FF}" dt="2023-03-09T17:36:10.079" v="763"/>
        <pc:sldMkLst>
          <pc:docMk/>
          <pc:sldMk cId="3144304136" sldId="308"/>
        </pc:sldMkLst>
        <pc:picChg chg="add mod">
          <ac:chgData name="Charles Robbins" userId="2a2c6b74727e6a50" providerId="LiveId" clId="{14FC0B13-DA49-4E1F-86F3-94EFCD8B28FF}" dt="2023-03-09T17:36:10.079" v="763"/>
          <ac:picMkLst>
            <pc:docMk/>
            <pc:sldMk cId="3144304136" sldId="308"/>
            <ac:picMk id="2" creationId="{CDDE0951-D1B4-0BA8-26BA-2AE43592825A}"/>
          </ac:picMkLst>
        </pc:picChg>
      </pc:sldChg>
      <pc:sldChg chg="addSp modSp">
        <pc:chgData name="Charles Robbins" userId="2a2c6b74727e6a50" providerId="LiveId" clId="{14FC0B13-DA49-4E1F-86F3-94EFCD8B28FF}" dt="2023-03-09T17:36:42.882" v="768"/>
        <pc:sldMkLst>
          <pc:docMk/>
          <pc:sldMk cId="1874005954" sldId="309"/>
        </pc:sldMkLst>
        <pc:picChg chg="add mod">
          <ac:chgData name="Charles Robbins" userId="2a2c6b74727e6a50" providerId="LiveId" clId="{14FC0B13-DA49-4E1F-86F3-94EFCD8B28FF}" dt="2023-03-09T17:36:42.882" v="768"/>
          <ac:picMkLst>
            <pc:docMk/>
            <pc:sldMk cId="1874005954" sldId="309"/>
            <ac:picMk id="2" creationId="{AE5F4600-1206-C1FA-06CC-A67E9EFC8372}"/>
          </ac:picMkLst>
        </pc:picChg>
      </pc:sldChg>
      <pc:sldChg chg="del">
        <pc:chgData name="Charles Robbins" userId="2a2c6b74727e6a50" providerId="LiveId" clId="{14FC0B13-DA49-4E1F-86F3-94EFCD8B28FF}" dt="2023-03-09T15:36:48.462" v="249" actId="2696"/>
        <pc:sldMkLst>
          <pc:docMk/>
          <pc:sldMk cId="1139723281" sldId="313"/>
        </pc:sldMkLst>
      </pc:sldChg>
      <pc:sldChg chg="modSp add mod">
        <pc:chgData name="Charles Robbins" userId="2a2c6b74727e6a50" providerId="LiveId" clId="{14FC0B13-DA49-4E1F-86F3-94EFCD8B28FF}" dt="2023-03-09T17:27:29.067" v="757" actId="20577"/>
        <pc:sldMkLst>
          <pc:docMk/>
          <pc:sldMk cId="2573026234" sldId="313"/>
        </pc:sldMkLst>
        <pc:spChg chg="mod">
          <ac:chgData name="Charles Robbins" userId="2a2c6b74727e6a50" providerId="LiveId" clId="{14FC0B13-DA49-4E1F-86F3-94EFCD8B28FF}" dt="2023-03-09T17:27:29.067" v="757" actId="20577"/>
          <ac:spMkLst>
            <pc:docMk/>
            <pc:sldMk cId="2573026234" sldId="313"/>
            <ac:spMk id="3" creationId="{EE20EBAE-3BB7-008B-84A1-4C7D7E6E9C11}"/>
          </ac:spMkLst>
        </pc:spChg>
      </pc:sldChg>
      <pc:sldChg chg="addSp delSp modSp new mod chgLayout">
        <pc:chgData name="Charles Robbins" userId="2a2c6b74727e6a50" providerId="LiveId" clId="{14FC0B13-DA49-4E1F-86F3-94EFCD8B28FF}" dt="2023-03-09T17:36:23.592" v="765"/>
        <pc:sldMkLst>
          <pc:docMk/>
          <pc:sldMk cId="1879394144" sldId="315"/>
        </pc:sldMkLst>
        <pc:spChg chg="mod ord">
          <ac:chgData name="Charles Robbins" userId="2a2c6b74727e6a50" providerId="LiveId" clId="{14FC0B13-DA49-4E1F-86F3-94EFCD8B28FF}" dt="2023-03-09T15:30:34.473" v="54" actId="700"/>
          <ac:spMkLst>
            <pc:docMk/>
            <pc:sldMk cId="1879394144" sldId="315"/>
            <ac:spMk id="2" creationId="{9E592BDA-D6A0-F1FA-B807-471570F21CB1}"/>
          </ac:spMkLst>
        </pc:spChg>
        <pc:spChg chg="del mod">
          <ac:chgData name="Charles Robbins" userId="2a2c6b74727e6a50" providerId="LiveId" clId="{14FC0B13-DA49-4E1F-86F3-94EFCD8B28FF}" dt="2023-03-09T15:28:00.567" v="4"/>
          <ac:spMkLst>
            <pc:docMk/>
            <pc:sldMk cId="1879394144" sldId="315"/>
            <ac:spMk id="3" creationId="{21D67E6E-C7B6-24D6-33F6-E76EE180B1CF}"/>
          </ac:spMkLst>
        </pc:spChg>
        <pc:spChg chg="add mod">
          <ac:chgData name="Charles Robbins" userId="2a2c6b74727e6a50" providerId="LiveId" clId="{14FC0B13-DA49-4E1F-86F3-94EFCD8B28FF}" dt="2023-03-09T15:34:18.318" v="247" actId="20577"/>
          <ac:spMkLst>
            <pc:docMk/>
            <pc:sldMk cId="1879394144" sldId="315"/>
            <ac:spMk id="6" creationId="{64CB1D04-39B4-384C-C08A-7C4324C83115}"/>
          </ac:spMkLst>
        </pc:spChg>
        <pc:graphicFrameChg chg="add del mod ord modGraphic">
          <ac:chgData name="Charles Robbins" userId="2a2c6b74727e6a50" providerId="LiveId" clId="{14FC0B13-DA49-4E1F-86F3-94EFCD8B28FF}" dt="2023-03-09T15:30:42.403" v="55" actId="21"/>
          <ac:graphicFrameMkLst>
            <pc:docMk/>
            <pc:sldMk cId="1879394144" sldId="315"/>
            <ac:graphicFrameMk id="4" creationId="{C3A23DE6-5B43-3361-ABA3-26C6163F46C5}"/>
          </ac:graphicFrameMkLst>
        </pc:graphicFrameChg>
        <pc:graphicFrameChg chg="add mod modGraphic">
          <ac:chgData name="Charles Robbins" userId="2a2c6b74727e6a50" providerId="LiveId" clId="{14FC0B13-DA49-4E1F-86F3-94EFCD8B28FF}" dt="2023-03-09T15:31:49.407" v="74" actId="14734"/>
          <ac:graphicFrameMkLst>
            <pc:docMk/>
            <pc:sldMk cId="1879394144" sldId="315"/>
            <ac:graphicFrameMk id="7" creationId="{5F6D13E1-B7FD-F982-9759-70A466AD2D18}"/>
          </ac:graphicFrameMkLst>
        </pc:graphicFrameChg>
        <pc:picChg chg="add mod">
          <ac:chgData name="Charles Robbins" userId="2a2c6b74727e6a50" providerId="LiveId" clId="{14FC0B13-DA49-4E1F-86F3-94EFCD8B28FF}" dt="2023-03-09T17:36:23.592" v="765"/>
          <ac:picMkLst>
            <pc:docMk/>
            <pc:sldMk cId="1879394144" sldId="315"/>
            <ac:picMk id="8" creationId="{8557566E-A299-75C8-5558-36E6FA66EEF5}"/>
          </ac:picMkLst>
        </pc:picChg>
      </pc:sldChg>
      <pc:sldChg chg="addSp modSp new add del mod ord">
        <pc:chgData name="Charles Robbins" userId="2a2c6b74727e6a50" providerId="LiveId" clId="{14FC0B13-DA49-4E1F-86F3-94EFCD8B28FF}" dt="2023-03-09T17:35:54.193" v="761"/>
        <pc:sldMkLst>
          <pc:docMk/>
          <pc:sldMk cId="4130270691" sldId="316"/>
        </pc:sldMkLst>
        <pc:spChg chg="mod">
          <ac:chgData name="Charles Robbins" userId="2a2c6b74727e6a50" providerId="LiveId" clId="{14FC0B13-DA49-4E1F-86F3-94EFCD8B28FF}" dt="2023-03-09T16:53:30.637" v="521" actId="20577"/>
          <ac:spMkLst>
            <pc:docMk/>
            <pc:sldMk cId="4130270691" sldId="316"/>
            <ac:spMk id="2" creationId="{6532F105-22CA-F587-9B21-5733A4A4E6E7}"/>
          </ac:spMkLst>
        </pc:spChg>
        <pc:spChg chg="mod">
          <ac:chgData name="Charles Robbins" userId="2a2c6b74727e6a50" providerId="LiveId" clId="{14FC0B13-DA49-4E1F-86F3-94EFCD8B28FF}" dt="2023-03-09T16:55:42.184" v="740" actId="20577"/>
          <ac:spMkLst>
            <pc:docMk/>
            <pc:sldMk cId="4130270691" sldId="316"/>
            <ac:spMk id="3" creationId="{E3A6469A-C83A-FA77-4905-FF7768D0441F}"/>
          </ac:spMkLst>
        </pc:spChg>
        <pc:picChg chg="add mod">
          <ac:chgData name="Charles Robbins" userId="2a2c6b74727e6a50" providerId="LiveId" clId="{14FC0B13-DA49-4E1F-86F3-94EFCD8B28FF}" dt="2023-03-09T16:42:32.230" v="418" actId="1076"/>
          <ac:picMkLst>
            <pc:docMk/>
            <pc:sldMk cId="4130270691" sldId="316"/>
            <ac:picMk id="5" creationId="{2A6AC8B7-ED41-1BC4-F8B2-0D958E380AB4}"/>
          </ac:picMkLst>
        </pc:picChg>
        <pc:picChg chg="add mod ord">
          <ac:chgData name="Charles Robbins" userId="2a2c6b74727e6a50" providerId="LiveId" clId="{14FC0B13-DA49-4E1F-86F3-94EFCD8B28FF}" dt="2023-03-09T16:42:20.535" v="416" actId="1076"/>
          <ac:picMkLst>
            <pc:docMk/>
            <pc:sldMk cId="4130270691" sldId="316"/>
            <ac:picMk id="7" creationId="{87C1AD13-3809-CF1B-6981-FAF18F9E825B}"/>
          </ac:picMkLst>
        </pc:picChg>
        <pc:picChg chg="add mod">
          <ac:chgData name="Charles Robbins" userId="2a2c6b74727e6a50" providerId="LiveId" clId="{14FC0B13-DA49-4E1F-86F3-94EFCD8B28FF}" dt="2023-03-09T17:35:54.193" v="761"/>
          <ac:picMkLst>
            <pc:docMk/>
            <pc:sldMk cId="4130270691" sldId="316"/>
            <ac:picMk id="8" creationId="{B28956DD-4AE1-5BAF-8C46-037803B734B1}"/>
          </ac:picMkLst>
        </pc:picChg>
      </pc:sldChg>
      <pc:sldChg chg="modSp add mod">
        <pc:chgData name="Charles Robbins" userId="2a2c6b74727e6a50" providerId="LiveId" clId="{14FC0B13-DA49-4E1F-86F3-94EFCD8B28FF}" dt="2023-03-09T15:39:04.079" v="333" actId="1076"/>
        <pc:sldMkLst>
          <pc:docMk/>
          <pc:sldMk cId="2272185105" sldId="317"/>
        </pc:sldMkLst>
        <pc:spChg chg="mod">
          <ac:chgData name="Charles Robbins" userId="2a2c6b74727e6a50" providerId="LiveId" clId="{14FC0B13-DA49-4E1F-86F3-94EFCD8B28FF}" dt="2023-03-09T15:39:04.079" v="333" actId="1076"/>
          <ac:spMkLst>
            <pc:docMk/>
            <pc:sldMk cId="2272185105" sldId="317"/>
            <ac:spMk id="2" creationId="{32DFCBDB-CA1F-4AFA-8CEA-FB375C75ABE3}"/>
          </ac:spMkLst>
        </pc:spChg>
        <pc:spChg chg="mod">
          <ac:chgData name="Charles Robbins" userId="2a2c6b74727e6a50" providerId="LiveId" clId="{14FC0B13-DA49-4E1F-86F3-94EFCD8B28FF}" dt="2023-03-09T15:38:56.968" v="332" actId="27636"/>
          <ac:spMkLst>
            <pc:docMk/>
            <pc:sldMk cId="2272185105" sldId="317"/>
            <ac:spMk id="3" creationId="{BED4311B-EC27-417D-89A0-BD3EC0FA7B20}"/>
          </ac:spMkLst>
        </pc:spChg>
      </pc:sldChg>
      <pc:sldChg chg="addSp modSp add">
        <pc:chgData name="Charles Robbins" userId="2a2c6b74727e6a50" providerId="LiveId" clId="{14FC0B13-DA49-4E1F-86F3-94EFCD8B28FF}" dt="2023-03-09T17:36:00.791" v="762"/>
        <pc:sldMkLst>
          <pc:docMk/>
          <pc:sldMk cId="141704225" sldId="318"/>
        </pc:sldMkLst>
        <pc:picChg chg="add mod">
          <ac:chgData name="Charles Robbins" userId="2a2c6b74727e6a50" providerId="LiveId" clId="{14FC0B13-DA49-4E1F-86F3-94EFCD8B28FF}" dt="2023-03-09T17:36:00.791" v="762"/>
          <ac:picMkLst>
            <pc:docMk/>
            <pc:sldMk cId="141704225" sldId="318"/>
            <ac:picMk id="2" creationId="{CCB09563-B054-BB8C-6B34-22ABA2482E0C}"/>
          </ac:picMkLst>
        </pc:picChg>
      </pc:sldChg>
      <pc:sldChg chg="ord">
        <pc:chgData name="Charles Robbins" userId="2a2c6b74727e6a50" providerId="LiveId" clId="{14FC0B13-DA49-4E1F-86F3-94EFCD8B28FF}" dt="2023-03-09T16:07:08.193" v="340"/>
        <pc:sldMkLst>
          <pc:docMk/>
          <pc:sldMk cId="322046613" sldId="360"/>
        </pc:sldMkLst>
      </pc:sldChg>
      <pc:sldChg chg="addSp modSp new mod">
        <pc:chgData name="Charles Robbins" userId="2a2c6b74727e6a50" providerId="LiveId" clId="{14FC0B13-DA49-4E1F-86F3-94EFCD8B28FF}" dt="2023-03-09T17:51:06.609" v="926" actId="1076"/>
        <pc:sldMkLst>
          <pc:docMk/>
          <pc:sldMk cId="3814245808" sldId="361"/>
        </pc:sldMkLst>
        <pc:spChg chg="mod">
          <ac:chgData name="Charles Robbins" userId="2a2c6b74727e6a50" providerId="LiveId" clId="{14FC0B13-DA49-4E1F-86F3-94EFCD8B28FF}" dt="2023-03-09T17:46:03.062" v="874" actId="20577"/>
          <ac:spMkLst>
            <pc:docMk/>
            <pc:sldMk cId="3814245808" sldId="361"/>
            <ac:spMk id="2" creationId="{A8F4ACB2-0ED8-9A78-9427-4B715C2F6631}"/>
          </ac:spMkLst>
        </pc:spChg>
        <pc:spChg chg="mod">
          <ac:chgData name="Charles Robbins" userId="2a2c6b74727e6a50" providerId="LiveId" clId="{14FC0B13-DA49-4E1F-86F3-94EFCD8B28FF}" dt="2023-03-09T17:50:18.957" v="923" actId="1076"/>
          <ac:spMkLst>
            <pc:docMk/>
            <pc:sldMk cId="3814245808" sldId="361"/>
            <ac:spMk id="3" creationId="{16B950C5-1D5A-ACB3-27BD-85D08DE2E842}"/>
          </ac:spMkLst>
        </pc:spChg>
        <pc:spChg chg="add mod">
          <ac:chgData name="Charles Robbins" userId="2a2c6b74727e6a50" providerId="LiveId" clId="{14FC0B13-DA49-4E1F-86F3-94EFCD8B28FF}" dt="2023-03-09T17:51:06.609" v="926" actId="1076"/>
          <ac:spMkLst>
            <pc:docMk/>
            <pc:sldMk cId="3814245808" sldId="361"/>
            <ac:spMk id="5" creationId="{FA0D1B2D-82F9-861A-B928-0A7633A4699C}"/>
          </ac:spMkLst>
        </pc:spChg>
        <pc:spChg chg="add mod">
          <ac:chgData name="Charles Robbins" userId="2a2c6b74727e6a50" providerId="LiveId" clId="{14FC0B13-DA49-4E1F-86F3-94EFCD8B28FF}" dt="2023-03-09T17:51:06.609" v="926" actId="1076"/>
          <ac:spMkLst>
            <pc:docMk/>
            <pc:sldMk cId="3814245808" sldId="361"/>
            <ac:spMk id="6" creationId="{BA00F731-475D-DE15-16D3-40A0A99DC01F}"/>
          </ac:spMkLst>
        </pc:spChg>
        <pc:spChg chg="add mod">
          <ac:chgData name="Charles Robbins" userId="2a2c6b74727e6a50" providerId="LiveId" clId="{14FC0B13-DA49-4E1F-86F3-94EFCD8B28FF}" dt="2023-03-09T17:51:06.609" v="926" actId="1076"/>
          <ac:spMkLst>
            <pc:docMk/>
            <pc:sldMk cId="3814245808" sldId="361"/>
            <ac:spMk id="7" creationId="{FC4CB03A-E703-3DFE-79C7-5A1E703DE094}"/>
          </ac:spMkLst>
        </pc:spChg>
        <pc:picChg chg="add mod">
          <ac:chgData name="Charles Robbins" userId="2a2c6b74727e6a50" providerId="LiveId" clId="{14FC0B13-DA49-4E1F-86F3-94EFCD8B28FF}" dt="2023-03-09T17:35:44.172" v="760"/>
          <ac:picMkLst>
            <pc:docMk/>
            <pc:sldMk cId="3814245808" sldId="361"/>
            <ac:picMk id="4" creationId="{FA30AA9C-062A-3558-BDA1-EE31A000B062}"/>
          </ac:picMkLst>
        </pc:picChg>
        <pc:cxnChg chg="add mod">
          <ac:chgData name="Charles Robbins" userId="2a2c6b74727e6a50" providerId="LiveId" clId="{14FC0B13-DA49-4E1F-86F3-94EFCD8B28FF}" dt="2023-03-09T17:51:06.609" v="926" actId="1076"/>
          <ac:cxnSpMkLst>
            <pc:docMk/>
            <pc:sldMk cId="3814245808" sldId="361"/>
            <ac:cxnSpMk id="9" creationId="{E0706EE2-AF47-E76C-15E7-88631A44691E}"/>
          </ac:cxnSpMkLst>
        </pc:cxnChg>
        <pc:cxnChg chg="add mod">
          <ac:chgData name="Charles Robbins" userId="2a2c6b74727e6a50" providerId="LiveId" clId="{14FC0B13-DA49-4E1F-86F3-94EFCD8B28FF}" dt="2023-03-09T17:51:06.609" v="926" actId="1076"/>
          <ac:cxnSpMkLst>
            <pc:docMk/>
            <pc:sldMk cId="3814245808" sldId="361"/>
            <ac:cxnSpMk id="11" creationId="{52F21F38-E679-E927-C28F-80A6D100906E}"/>
          </ac:cxnSpMkLst>
        </pc:cxnChg>
      </pc:sldChg>
      <pc:sldChg chg="add">
        <pc:chgData name="Charles Robbins" userId="2a2c6b74727e6a50" providerId="LiveId" clId="{14FC0B13-DA49-4E1F-86F3-94EFCD8B28FF}" dt="2023-03-09T18:05:52.194" v="927"/>
        <pc:sldMkLst>
          <pc:docMk/>
          <pc:sldMk cId="3365262143" sldId="362"/>
        </pc:sldMkLst>
      </pc:sldChg>
    </pc:docChg>
  </pc:docChgLst>
  <pc:docChgLst>
    <pc:chgData name="Charles Robbins" userId="2a2c6b74727e6a50" providerId="LiveId" clId="{27FDA313-8651-43B1-AAB5-CB3D8106C187}"/>
    <pc:docChg chg="undo custSel addSld delSld">
      <pc:chgData name="Charles Robbins" userId="2a2c6b74727e6a50" providerId="LiveId" clId="{27FDA313-8651-43B1-AAB5-CB3D8106C187}" dt="2023-03-22T22:54:07.210" v="3" actId="2696"/>
      <pc:docMkLst>
        <pc:docMk/>
      </pc:docMkLst>
      <pc:sldChg chg="del">
        <pc:chgData name="Charles Robbins" userId="2a2c6b74727e6a50" providerId="LiveId" clId="{27FDA313-8651-43B1-AAB5-CB3D8106C187}" dt="2023-03-22T22:54:07.210" v="3" actId="2696"/>
        <pc:sldMkLst>
          <pc:docMk/>
          <pc:sldMk cId="2480423721" sldId="257"/>
        </pc:sldMkLst>
      </pc:sldChg>
      <pc:sldChg chg="del">
        <pc:chgData name="Charles Robbins" userId="2a2c6b74727e6a50" providerId="LiveId" clId="{27FDA313-8651-43B1-AAB5-CB3D8106C187}" dt="2023-03-22T22:54:07.210" v="3" actId="2696"/>
        <pc:sldMkLst>
          <pc:docMk/>
          <pc:sldMk cId="489678898" sldId="258"/>
        </pc:sldMkLst>
      </pc:sldChg>
      <pc:sldChg chg="del">
        <pc:chgData name="Charles Robbins" userId="2a2c6b74727e6a50" providerId="LiveId" clId="{27FDA313-8651-43B1-AAB5-CB3D8106C187}" dt="2023-03-22T22:54:07.210" v="3" actId="2696"/>
        <pc:sldMkLst>
          <pc:docMk/>
          <pc:sldMk cId="3056755800" sldId="259"/>
        </pc:sldMkLst>
      </pc:sldChg>
      <pc:sldChg chg="del">
        <pc:chgData name="Charles Robbins" userId="2a2c6b74727e6a50" providerId="LiveId" clId="{27FDA313-8651-43B1-AAB5-CB3D8106C187}" dt="2023-03-22T22:54:07.210" v="3" actId="2696"/>
        <pc:sldMkLst>
          <pc:docMk/>
          <pc:sldMk cId="2638241547" sldId="260"/>
        </pc:sldMkLst>
      </pc:sldChg>
      <pc:sldChg chg="del">
        <pc:chgData name="Charles Robbins" userId="2a2c6b74727e6a50" providerId="LiveId" clId="{27FDA313-8651-43B1-AAB5-CB3D8106C187}" dt="2023-03-22T22:54:07.210" v="3" actId="2696"/>
        <pc:sldMkLst>
          <pc:docMk/>
          <pc:sldMk cId="3528880389" sldId="262"/>
        </pc:sldMkLst>
      </pc:sldChg>
      <pc:sldChg chg="del">
        <pc:chgData name="Charles Robbins" userId="2a2c6b74727e6a50" providerId="LiveId" clId="{27FDA313-8651-43B1-AAB5-CB3D8106C187}" dt="2023-03-22T22:54:07.210" v="3" actId="2696"/>
        <pc:sldMkLst>
          <pc:docMk/>
          <pc:sldMk cId="3332105400" sldId="263"/>
        </pc:sldMkLst>
      </pc:sldChg>
      <pc:sldChg chg="del">
        <pc:chgData name="Charles Robbins" userId="2a2c6b74727e6a50" providerId="LiveId" clId="{27FDA313-8651-43B1-AAB5-CB3D8106C187}" dt="2023-03-22T22:54:07.210" v="3" actId="2696"/>
        <pc:sldMkLst>
          <pc:docMk/>
          <pc:sldMk cId="409111758" sldId="271"/>
        </pc:sldMkLst>
      </pc:sldChg>
      <pc:sldChg chg="del">
        <pc:chgData name="Charles Robbins" userId="2a2c6b74727e6a50" providerId="LiveId" clId="{27FDA313-8651-43B1-AAB5-CB3D8106C187}" dt="2023-03-22T22:54:07.210" v="3" actId="2696"/>
        <pc:sldMkLst>
          <pc:docMk/>
          <pc:sldMk cId="1888895729" sldId="272"/>
        </pc:sldMkLst>
      </pc:sldChg>
      <pc:sldChg chg="del">
        <pc:chgData name="Charles Robbins" userId="2a2c6b74727e6a50" providerId="LiveId" clId="{27FDA313-8651-43B1-AAB5-CB3D8106C187}" dt="2023-03-22T22:54:07.210" v="3" actId="2696"/>
        <pc:sldMkLst>
          <pc:docMk/>
          <pc:sldMk cId="3507756078" sldId="273"/>
        </pc:sldMkLst>
      </pc:sldChg>
      <pc:sldChg chg="del">
        <pc:chgData name="Charles Robbins" userId="2a2c6b74727e6a50" providerId="LiveId" clId="{27FDA313-8651-43B1-AAB5-CB3D8106C187}" dt="2023-03-22T22:54:07.210" v="3" actId="2696"/>
        <pc:sldMkLst>
          <pc:docMk/>
          <pc:sldMk cId="2420362570" sldId="274"/>
        </pc:sldMkLst>
      </pc:sldChg>
      <pc:sldChg chg="del">
        <pc:chgData name="Charles Robbins" userId="2a2c6b74727e6a50" providerId="LiveId" clId="{27FDA313-8651-43B1-AAB5-CB3D8106C187}" dt="2023-03-22T22:54:07.210" v="3" actId="2696"/>
        <pc:sldMkLst>
          <pc:docMk/>
          <pc:sldMk cId="2716201823" sldId="276"/>
        </pc:sldMkLst>
      </pc:sldChg>
      <pc:sldChg chg="del">
        <pc:chgData name="Charles Robbins" userId="2a2c6b74727e6a50" providerId="LiveId" clId="{27FDA313-8651-43B1-AAB5-CB3D8106C187}" dt="2023-03-22T22:54:07.210" v="3" actId="2696"/>
        <pc:sldMkLst>
          <pc:docMk/>
          <pc:sldMk cId="2761322907" sldId="280"/>
        </pc:sldMkLst>
      </pc:sldChg>
      <pc:sldChg chg="del">
        <pc:chgData name="Charles Robbins" userId="2a2c6b74727e6a50" providerId="LiveId" clId="{27FDA313-8651-43B1-AAB5-CB3D8106C187}" dt="2023-03-22T22:54:07.210" v="3" actId="2696"/>
        <pc:sldMkLst>
          <pc:docMk/>
          <pc:sldMk cId="3703825614" sldId="281"/>
        </pc:sldMkLst>
      </pc:sldChg>
      <pc:sldChg chg="del">
        <pc:chgData name="Charles Robbins" userId="2a2c6b74727e6a50" providerId="LiveId" clId="{27FDA313-8651-43B1-AAB5-CB3D8106C187}" dt="2023-03-22T22:54:07.210" v="3" actId="2696"/>
        <pc:sldMkLst>
          <pc:docMk/>
          <pc:sldMk cId="41922844" sldId="282"/>
        </pc:sldMkLst>
      </pc:sldChg>
      <pc:sldChg chg="del">
        <pc:chgData name="Charles Robbins" userId="2a2c6b74727e6a50" providerId="LiveId" clId="{27FDA313-8651-43B1-AAB5-CB3D8106C187}" dt="2023-03-22T22:54:07.210" v="3" actId="2696"/>
        <pc:sldMkLst>
          <pc:docMk/>
          <pc:sldMk cId="1170159177" sldId="283"/>
        </pc:sldMkLst>
      </pc:sldChg>
      <pc:sldChg chg="del">
        <pc:chgData name="Charles Robbins" userId="2a2c6b74727e6a50" providerId="LiveId" clId="{27FDA313-8651-43B1-AAB5-CB3D8106C187}" dt="2023-03-22T22:54:07.210" v="3" actId="2696"/>
        <pc:sldMkLst>
          <pc:docMk/>
          <pc:sldMk cId="2191121221" sldId="284"/>
        </pc:sldMkLst>
      </pc:sldChg>
      <pc:sldChg chg="del">
        <pc:chgData name="Charles Robbins" userId="2a2c6b74727e6a50" providerId="LiveId" clId="{27FDA313-8651-43B1-AAB5-CB3D8106C187}" dt="2023-03-22T22:54:07.210" v="3" actId="2696"/>
        <pc:sldMkLst>
          <pc:docMk/>
          <pc:sldMk cId="3561601655" sldId="285"/>
        </pc:sldMkLst>
      </pc:sldChg>
      <pc:sldChg chg="del">
        <pc:chgData name="Charles Robbins" userId="2a2c6b74727e6a50" providerId="LiveId" clId="{27FDA313-8651-43B1-AAB5-CB3D8106C187}" dt="2023-03-22T22:54:07.210" v="3" actId="2696"/>
        <pc:sldMkLst>
          <pc:docMk/>
          <pc:sldMk cId="3902500113" sldId="286"/>
        </pc:sldMkLst>
      </pc:sldChg>
      <pc:sldChg chg="del">
        <pc:chgData name="Charles Robbins" userId="2a2c6b74727e6a50" providerId="LiveId" clId="{27FDA313-8651-43B1-AAB5-CB3D8106C187}" dt="2023-03-22T22:54:07.210" v="3" actId="2696"/>
        <pc:sldMkLst>
          <pc:docMk/>
          <pc:sldMk cId="943650213" sldId="287"/>
        </pc:sldMkLst>
      </pc:sldChg>
      <pc:sldChg chg="del">
        <pc:chgData name="Charles Robbins" userId="2a2c6b74727e6a50" providerId="LiveId" clId="{27FDA313-8651-43B1-AAB5-CB3D8106C187}" dt="2023-03-22T22:54:07.210" v="3" actId="2696"/>
        <pc:sldMkLst>
          <pc:docMk/>
          <pc:sldMk cId="587133694" sldId="288"/>
        </pc:sldMkLst>
      </pc:sldChg>
      <pc:sldChg chg="del">
        <pc:chgData name="Charles Robbins" userId="2a2c6b74727e6a50" providerId="LiveId" clId="{27FDA313-8651-43B1-AAB5-CB3D8106C187}" dt="2023-03-22T22:54:07.210" v="3" actId="2696"/>
        <pc:sldMkLst>
          <pc:docMk/>
          <pc:sldMk cId="2458701722" sldId="289"/>
        </pc:sldMkLst>
      </pc:sldChg>
      <pc:sldChg chg="del">
        <pc:chgData name="Charles Robbins" userId="2a2c6b74727e6a50" providerId="LiveId" clId="{27FDA313-8651-43B1-AAB5-CB3D8106C187}" dt="2023-03-22T22:54:07.210" v="3" actId="2696"/>
        <pc:sldMkLst>
          <pc:docMk/>
          <pc:sldMk cId="4117912953" sldId="290"/>
        </pc:sldMkLst>
      </pc:sldChg>
      <pc:sldChg chg="del">
        <pc:chgData name="Charles Robbins" userId="2a2c6b74727e6a50" providerId="LiveId" clId="{27FDA313-8651-43B1-AAB5-CB3D8106C187}" dt="2023-03-22T22:54:07.210" v="3" actId="2696"/>
        <pc:sldMkLst>
          <pc:docMk/>
          <pc:sldMk cId="1819027441" sldId="291"/>
        </pc:sldMkLst>
      </pc:sldChg>
      <pc:sldChg chg="del">
        <pc:chgData name="Charles Robbins" userId="2a2c6b74727e6a50" providerId="LiveId" clId="{27FDA313-8651-43B1-AAB5-CB3D8106C187}" dt="2023-03-22T22:54:07.210" v="3" actId="2696"/>
        <pc:sldMkLst>
          <pc:docMk/>
          <pc:sldMk cId="2060289500" sldId="292"/>
        </pc:sldMkLst>
      </pc:sldChg>
      <pc:sldChg chg="del">
        <pc:chgData name="Charles Robbins" userId="2a2c6b74727e6a50" providerId="LiveId" clId="{27FDA313-8651-43B1-AAB5-CB3D8106C187}" dt="2023-03-22T22:54:07.210" v="3" actId="2696"/>
        <pc:sldMkLst>
          <pc:docMk/>
          <pc:sldMk cId="1703897963" sldId="293"/>
        </pc:sldMkLst>
      </pc:sldChg>
      <pc:sldChg chg="del">
        <pc:chgData name="Charles Robbins" userId="2a2c6b74727e6a50" providerId="LiveId" clId="{27FDA313-8651-43B1-AAB5-CB3D8106C187}" dt="2023-03-22T22:54:07.210" v="3" actId="2696"/>
        <pc:sldMkLst>
          <pc:docMk/>
          <pc:sldMk cId="3728208531" sldId="294"/>
        </pc:sldMkLst>
      </pc:sldChg>
      <pc:sldChg chg="del">
        <pc:chgData name="Charles Robbins" userId="2a2c6b74727e6a50" providerId="LiveId" clId="{27FDA313-8651-43B1-AAB5-CB3D8106C187}" dt="2023-03-22T22:54:07.210" v="3" actId="2696"/>
        <pc:sldMkLst>
          <pc:docMk/>
          <pc:sldMk cId="1184313501" sldId="297"/>
        </pc:sldMkLst>
      </pc:sldChg>
      <pc:sldChg chg="del">
        <pc:chgData name="Charles Robbins" userId="2a2c6b74727e6a50" providerId="LiveId" clId="{27FDA313-8651-43B1-AAB5-CB3D8106C187}" dt="2023-03-22T22:54:07.210" v="3" actId="2696"/>
        <pc:sldMkLst>
          <pc:docMk/>
          <pc:sldMk cId="369246406" sldId="298"/>
        </pc:sldMkLst>
      </pc:sldChg>
      <pc:sldChg chg="del">
        <pc:chgData name="Charles Robbins" userId="2a2c6b74727e6a50" providerId="LiveId" clId="{27FDA313-8651-43B1-AAB5-CB3D8106C187}" dt="2023-03-22T22:54:07.210" v="3" actId="2696"/>
        <pc:sldMkLst>
          <pc:docMk/>
          <pc:sldMk cId="458039852" sldId="299"/>
        </pc:sldMkLst>
      </pc:sldChg>
      <pc:sldChg chg="del">
        <pc:chgData name="Charles Robbins" userId="2a2c6b74727e6a50" providerId="LiveId" clId="{27FDA313-8651-43B1-AAB5-CB3D8106C187}" dt="2023-03-22T22:54:07.210" v="3" actId="2696"/>
        <pc:sldMkLst>
          <pc:docMk/>
          <pc:sldMk cId="3877104694" sldId="300"/>
        </pc:sldMkLst>
      </pc:sldChg>
      <pc:sldChg chg="del">
        <pc:chgData name="Charles Robbins" userId="2a2c6b74727e6a50" providerId="LiveId" clId="{27FDA313-8651-43B1-AAB5-CB3D8106C187}" dt="2023-03-22T22:54:07.210" v="3" actId="2696"/>
        <pc:sldMkLst>
          <pc:docMk/>
          <pc:sldMk cId="1053506912" sldId="301"/>
        </pc:sldMkLst>
      </pc:sldChg>
      <pc:sldChg chg="del">
        <pc:chgData name="Charles Robbins" userId="2a2c6b74727e6a50" providerId="LiveId" clId="{27FDA313-8651-43B1-AAB5-CB3D8106C187}" dt="2023-03-22T22:54:07.210" v="3" actId="2696"/>
        <pc:sldMkLst>
          <pc:docMk/>
          <pc:sldMk cId="3886785855" sldId="302"/>
        </pc:sldMkLst>
      </pc:sldChg>
      <pc:sldChg chg="del">
        <pc:chgData name="Charles Robbins" userId="2a2c6b74727e6a50" providerId="LiveId" clId="{27FDA313-8651-43B1-AAB5-CB3D8106C187}" dt="2023-03-22T22:54:07.210" v="3" actId="2696"/>
        <pc:sldMkLst>
          <pc:docMk/>
          <pc:sldMk cId="3355379158" sldId="303"/>
        </pc:sldMkLst>
      </pc:sldChg>
      <pc:sldChg chg="del">
        <pc:chgData name="Charles Robbins" userId="2a2c6b74727e6a50" providerId="LiveId" clId="{27FDA313-8651-43B1-AAB5-CB3D8106C187}" dt="2023-03-22T22:54:07.210" v="3" actId="2696"/>
        <pc:sldMkLst>
          <pc:docMk/>
          <pc:sldMk cId="3406056791" sldId="304"/>
        </pc:sldMkLst>
      </pc:sldChg>
      <pc:sldChg chg="del">
        <pc:chgData name="Charles Robbins" userId="2a2c6b74727e6a50" providerId="LiveId" clId="{27FDA313-8651-43B1-AAB5-CB3D8106C187}" dt="2023-03-22T22:54:07.210" v="3" actId="2696"/>
        <pc:sldMkLst>
          <pc:docMk/>
          <pc:sldMk cId="4030865991" sldId="305"/>
        </pc:sldMkLst>
      </pc:sldChg>
      <pc:sldChg chg="del">
        <pc:chgData name="Charles Robbins" userId="2a2c6b74727e6a50" providerId="LiveId" clId="{27FDA313-8651-43B1-AAB5-CB3D8106C187}" dt="2023-03-22T22:54:07.210" v="3" actId="2696"/>
        <pc:sldMkLst>
          <pc:docMk/>
          <pc:sldMk cId="1874005954" sldId="309"/>
        </pc:sldMkLst>
      </pc:sldChg>
      <pc:sldChg chg="del">
        <pc:chgData name="Charles Robbins" userId="2a2c6b74727e6a50" providerId="LiveId" clId="{27FDA313-8651-43B1-AAB5-CB3D8106C187}" dt="2023-03-22T22:54:07.210" v="3" actId="2696"/>
        <pc:sldMkLst>
          <pc:docMk/>
          <pc:sldMk cId="1879394144" sldId="315"/>
        </pc:sldMkLst>
      </pc:sldChg>
      <pc:sldChg chg="del">
        <pc:chgData name="Charles Robbins" userId="2a2c6b74727e6a50" providerId="LiveId" clId="{27FDA313-8651-43B1-AAB5-CB3D8106C187}" dt="2023-03-22T22:53:52.514" v="2" actId="2696"/>
        <pc:sldMkLst>
          <pc:docMk/>
          <pc:sldMk cId="4130270691" sldId="316"/>
        </pc:sldMkLst>
      </pc:sldChg>
      <pc:sldChg chg="del">
        <pc:chgData name="Charles Robbins" userId="2a2c6b74727e6a50" providerId="LiveId" clId="{27FDA313-8651-43B1-AAB5-CB3D8106C187}" dt="2023-03-22T22:53:52.514" v="2" actId="2696"/>
        <pc:sldMkLst>
          <pc:docMk/>
          <pc:sldMk cId="2272185105" sldId="317"/>
        </pc:sldMkLst>
      </pc:sldChg>
      <pc:sldChg chg="add del">
        <pc:chgData name="Charles Robbins" userId="2a2c6b74727e6a50" providerId="LiveId" clId="{27FDA313-8651-43B1-AAB5-CB3D8106C187}" dt="2023-03-22T22:53:52.514" v="2" actId="2696"/>
        <pc:sldMkLst>
          <pc:docMk/>
          <pc:sldMk cId="141704225" sldId="318"/>
        </pc:sldMkLst>
      </pc:sldChg>
      <pc:sldChg chg="del">
        <pc:chgData name="Charles Robbins" userId="2a2c6b74727e6a50" providerId="LiveId" clId="{27FDA313-8651-43B1-AAB5-CB3D8106C187}" dt="2023-03-22T22:53:52.514" v="2" actId="2696"/>
        <pc:sldMkLst>
          <pc:docMk/>
          <pc:sldMk cId="322046613" sldId="360"/>
        </pc:sldMkLst>
      </pc:sldChg>
      <pc:sldChg chg="del">
        <pc:chgData name="Charles Robbins" userId="2a2c6b74727e6a50" providerId="LiveId" clId="{27FDA313-8651-43B1-AAB5-CB3D8106C187}" dt="2023-03-22T22:54:07.210" v="3" actId="2696"/>
        <pc:sldMkLst>
          <pc:docMk/>
          <pc:sldMk cId="3814245808" sldId="361"/>
        </pc:sldMkLst>
      </pc:sldChg>
      <pc:sldChg chg="del">
        <pc:chgData name="Charles Robbins" userId="2a2c6b74727e6a50" providerId="LiveId" clId="{27FDA313-8651-43B1-AAB5-CB3D8106C187}" dt="2023-03-22T22:54:07.210" v="3" actId="2696"/>
        <pc:sldMkLst>
          <pc:docMk/>
          <pc:sldMk cId="3365262143" sldId="362"/>
        </pc:sldMkLst>
      </pc:sldChg>
    </pc:docChg>
  </pc:docChgLst>
  <pc:docChgLst>
    <pc:chgData name="Charles Robbins" userId="2a2c6b74727e6a50" providerId="LiveId" clId="{E41F8A8B-2469-445C-807D-3B4408B3D346}"/>
    <pc:docChg chg="undo custSel addSld delSld modSld">
      <pc:chgData name="Charles Robbins" userId="2a2c6b74727e6a50" providerId="LiveId" clId="{E41F8A8B-2469-445C-807D-3B4408B3D346}" dt="2023-05-03T16:01:43.281" v="138" actId="478"/>
      <pc:docMkLst>
        <pc:docMk/>
      </pc:docMkLst>
      <pc:sldChg chg="add">
        <pc:chgData name="Charles Robbins" userId="2a2c6b74727e6a50" providerId="LiveId" clId="{E41F8A8B-2469-445C-807D-3B4408B3D346}" dt="2023-05-03T15:59:57.863" v="66"/>
        <pc:sldMkLst>
          <pc:docMk/>
          <pc:sldMk cId="4153857748" sldId="256"/>
        </pc:sldMkLst>
      </pc:sldChg>
      <pc:sldChg chg="delSp modSp add mod">
        <pc:chgData name="Charles Robbins" userId="2a2c6b74727e6a50" providerId="LiveId" clId="{E41F8A8B-2469-445C-807D-3B4408B3D346}" dt="2023-05-03T16:01:43.281" v="138" actId="478"/>
        <pc:sldMkLst>
          <pc:docMk/>
          <pc:sldMk cId="0" sldId="257"/>
        </pc:sldMkLst>
        <pc:spChg chg="mod">
          <ac:chgData name="Charles Robbins" userId="2a2c6b74727e6a50" providerId="LiveId" clId="{E41F8A8B-2469-445C-807D-3B4408B3D346}" dt="2023-05-03T16:01:29.167" v="133" actId="20577"/>
          <ac:spMkLst>
            <pc:docMk/>
            <pc:sldMk cId="0" sldId="257"/>
            <ac:spMk id="105" creationId="{00000000-0000-0000-0000-000000000000}"/>
          </ac:spMkLst>
        </pc:spChg>
        <pc:spChg chg="del mod">
          <ac:chgData name="Charles Robbins" userId="2a2c6b74727e6a50" providerId="LiveId" clId="{E41F8A8B-2469-445C-807D-3B4408B3D346}" dt="2023-05-03T16:01:43.281" v="138" actId="478"/>
          <ac:spMkLst>
            <pc:docMk/>
            <pc:sldMk cId="0" sldId="257"/>
            <ac:spMk id="108" creationId="{00000000-0000-0000-0000-000000000000}"/>
          </ac:spMkLst>
        </pc:spChg>
        <pc:picChg chg="del">
          <ac:chgData name="Charles Robbins" userId="2a2c6b74727e6a50" providerId="LiveId" clId="{E41F8A8B-2469-445C-807D-3B4408B3D346}" dt="2023-05-03T16:01:37.307" v="135" actId="478"/>
          <ac:picMkLst>
            <pc:docMk/>
            <pc:sldMk cId="0" sldId="257"/>
            <ac:picMk id="109" creationId="{00000000-0000-0000-0000-000000000000}"/>
          </ac:picMkLst>
        </pc:picChg>
        <pc:picChg chg="del">
          <ac:chgData name="Charles Robbins" userId="2a2c6b74727e6a50" providerId="LiveId" clId="{E41F8A8B-2469-445C-807D-3B4408B3D346}" dt="2023-05-03T16:01:38.709" v="136" actId="478"/>
          <ac:picMkLst>
            <pc:docMk/>
            <pc:sldMk cId="0" sldId="257"/>
            <ac:picMk id="110" creationId="{00000000-0000-0000-0000-000000000000}"/>
          </ac:picMkLst>
        </pc:picChg>
      </pc:sldChg>
      <pc:sldChg chg="addSp delSp modSp mod">
        <pc:chgData name="Charles Robbins" userId="2a2c6b74727e6a50" providerId="LiveId" clId="{E41F8A8B-2469-445C-807D-3B4408B3D346}" dt="2023-04-28T11:51:37.745" v="20"/>
        <pc:sldMkLst>
          <pc:docMk/>
          <pc:sldMk cId="0" sldId="265"/>
        </pc:sldMkLst>
        <pc:spChg chg="add mod">
          <ac:chgData name="Charles Robbins" userId="2a2c6b74727e6a50" providerId="LiveId" clId="{E41F8A8B-2469-445C-807D-3B4408B3D346}" dt="2023-04-28T11:49:11.511" v="1"/>
          <ac:spMkLst>
            <pc:docMk/>
            <pc:sldMk cId="0" sldId="265"/>
            <ac:spMk id="3" creationId="{79A2552B-6128-8533-D85C-0C0395242F24}"/>
          </ac:spMkLst>
        </pc:spChg>
        <pc:spChg chg="add mod">
          <ac:chgData name="Charles Robbins" userId="2a2c6b74727e6a50" providerId="LiveId" clId="{E41F8A8B-2469-445C-807D-3B4408B3D346}" dt="2023-04-28T11:49:18.012" v="5"/>
          <ac:spMkLst>
            <pc:docMk/>
            <pc:sldMk cId="0" sldId="265"/>
            <ac:spMk id="5" creationId="{79A2552B-6128-8533-D85C-0C0395242F24}"/>
          </ac:spMkLst>
        </pc:spChg>
        <pc:spChg chg="add mod">
          <ac:chgData name="Charles Robbins" userId="2a2c6b74727e6a50" providerId="LiveId" clId="{E41F8A8B-2469-445C-807D-3B4408B3D346}" dt="2023-04-28T11:49:17.563" v="4"/>
          <ac:spMkLst>
            <pc:docMk/>
            <pc:sldMk cId="0" sldId="265"/>
            <ac:spMk id="7" creationId="{79A2552B-6128-8533-D85C-0C0395242F24}"/>
          </ac:spMkLst>
        </pc:spChg>
        <pc:spChg chg="add mod">
          <ac:chgData name="Charles Robbins" userId="2a2c6b74727e6a50" providerId="LiveId" clId="{E41F8A8B-2469-445C-807D-3B4408B3D346}" dt="2023-04-28T11:51:16.724" v="18" actId="6549"/>
          <ac:spMkLst>
            <pc:docMk/>
            <pc:sldMk cId="0" sldId="265"/>
            <ac:spMk id="9" creationId="{0472C532-0027-7F84-9CC4-4B0FCF820F27}"/>
          </ac:spMkLst>
        </pc:spChg>
        <pc:spChg chg="add del mod">
          <ac:chgData name="Charles Robbins" userId="2a2c6b74727e6a50" providerId="LiveId" clId="{E41F8A8B-2469-445C-807D-3B4408B3D346}" dt="2023-04-28T11:51:37.745" v="20"/>
          <ac:spMkLst>
            <pc:docMk/>
            <pc:sldMk cId="0" sldId="265"/>
            <ac:spMk id="11" creationId="{B145F8CA-030F-AFDB-7E55-3B8449C4642F}"/>
          </ac:spMkLst>
        </pc:spChg>
        <pc:picChg chg="add mod">
          <ac:chgData name="Charles Robbins" userId="2a2c6b74727e6a50" providerId="LiveId" clId="{E41F8A8B-2469-445C-807D-3B4408B3D346}" dt="2023-04-28T11:49:11.511" v="1"/>
          <ac:picMkLst>
            <pc:docMk/>
            <pc:sldMk cId="0" sldId="265"/>
            <ac:picMk id="2" creationId="{5EF3EBEB-AE60-4FB3-4709-EFF59D84B780}"/>
          </ac:picMkLst>
        </pc:picChg>
        <pc:picChg chg="add mod">
          <ac:chgData name="Charles Robbins" userId="2a2c6b74727e6a50" providerId="LiveId" clId="{E41F8A8B-2469-445C-807D-3B4408B3D346}" dt="2023-04-28T11:49:18.012" v="5"/>
          <ac:picMkLst>
            <pc:docMk/>
            <pc:sldMk cId="0" sldId="265"/>
            <ac:picMk id="4" creationId="{5EF3EBEB-AE60-4FB3-4709-EFF59D84B780}"/>
          </ac:picMkLst>
        </pc:picChg>
        <pc:picChg chg="add mod">
          <ac:chgData name="Charles Robbins" userId="2a2c6b74727e6a50" providerId="LiveId" clId="{E41F8A8B-2469-445C-807D-3B4408B3D346}" dt="2023-04-28T11:49:17.563" v="4"/>
          <ac:picMkLst>
            <pc:docMk/>
            <pc:sldMk cId="0" sldId="265"/>
            <ac:picMk id="6" creationId="{5EF3EBEB-AE60-4FB3-4709-EFF59D84B780}"/>
          </ac:picMkLst>
        </pc:picChg>
        <pc:picChg chg="add mod">
          <ac:chgData name="Charles Robbins" userId="2a2c6b74727e6a50" providerId="LiveId" clId="{E41F8A8B-2469-445C-807D-3B4408B3D346}" dt="2023-04-28T11:50:10.671" v="6"/>
          <ac:picMkLst>
            <pc:docMk/>
            <pc:sldMk cId="0" sldId="265"/>
            <ac:picMk id="8" creationId="{668E22F5-78FE-954F-4C13-DA6A8A2145A5}"/>
          </ac:picMkLst>
        </pc:picChg>
        <pc:picChg chg="add del mod">
          <ac:chgData name="Charles Robbins" userId="2a2c6b74727e6a50" providerId="LiveId" clId="{E41F8A8B-2469-445C-807D-3B4408B3D346}" dt="2023-04-28T11:51:37.745" v="20"/>
          <ac:picMkLst>
            <pc:docMk/>
            <pc:sldMk cId="0" sldId="265"/>
            <ac:picMk id="10" creationId="{440DDFED-B2E5-E559-3F6F-E5B5CDAE2042}"/>
          </ac:picMkLst>
        </pc:picChg>
        <pc:picChg chg="del mod">
          <ac:chgData name="Charles Robbins" userId="2a2c6b74727e6a50" providerId="LiveId" clId="{E41F8A8B-2469-445C-807D-3B4408B3D346}" dt="2023-04-28T11:50:52.978" v="8" actId="478"/>
          <ac:picMkLst>
            <pc:docMk/>
            <pc:sldMk cId="0" sldId="265"/>
            <ac:picMk id="184" creationId="{00000000-0000-0000-0000-000000000000}"/>
          </ac:picMkLst>
        </pc:picChg>
      </pc:sldChg>
      <pc:sldChg chg="addSp modSp">
        <pc:chgData name="Charles Robbins" userId="2a2c6b74727e6a50" providerId="LiveId" clId="{E41F8A8B-2469-445C-807D-3B4408B3D346}" dt="2023-04-28T11:51:40.507" v="21"/>
        <pc:sldMkLst>
          <pc:docMk/>
          <pc:sldMk cId="0" sldId="266"/>
        </pc:sldMkLst>
        <pc:spChg chg="add mod">
          <ac:chgData name="Charles Robbins" userId="2a2c6b74727e6a50" providerId="LiveId" clId="{E41F8A8B-2469-445C-807D-3B4408B3D346}" dt="2023-04-28T11:51:40.507" v="21"/>
          <ac:spMkLst>
            <pc:docMk/>
            <pc:sldMk cId="0" sldId="266"/>
            <ac:spMk id="4" creationId="{19E87D4A-D0AA-452D-B7D8-2809F5026EC0}"/>
          </ac:spMkLst>
        </pc:spChg>
        <pc:picChg chg="add mod">
          <ac:chgData name="Charles Robbins" userId="2a2c6b74727e6a50" providerId="LiveId" clId="{E41F8A8B-2469-445C-807D-3B4408B3D346}" dt="2023-04-28T11:51:40.507" v="21"/>
          <ac:picMkLst>
            <pc:docMk/>
            <pc:sldMk cId="0" sldId="266"/>
            <ac:picMk id="2" creationId="{AE4A14BC-1156-8753-DF41-649319A11388}"/>
          </ac:picMkLst>
        </pc:picChg>
      </pc:sldChg>
      <pc:sldChg chg="addSp delSp modSp mod">
        <pc:chgData name="Charles Robbins" userId="2a2c6b74727e6a50" providerId="LiveId" clId="{E41F8A8B-2469-445C-807D-3B4408B3D346}" dt="2023-04-28T11:53:47.860" v="33"/>
        <pc:sldMkLst>
          <pc:docMk/>
          <pc:sldMk cId="0" sldId="267"/>
        </pc:sldMkLst>
        <pc:spChg chg="add del mod">
          <ac:chgData name="Charles Robbins" userId="2a2c6b74727e6a50" providerId="LiveId" clId="{E41F8A8B-2469-445C-807D-3B4408B3D346}" dt="2023-04-28T11:52:54.055" v="27"/>
          <ac:spMkLst>
            <pc:docMk/>
            <pc:sldMk cId="0" sldId="267"/>
            <ac:spMk id="4" creationId="{D3079409-5F85-9410-4EC0-525FF5CA06D4}"/>
          </ac:spMkLst>
        </pc:spChg>
        <pc:spChg chg="add mod">
          <ac:chgData name="Charles Robbins" userId="2a2c6b74727e6a50" providerId="LiveId" clId="{E41F8A8B-2469-445C-807D-3B4408B3D346}" dt="2023-04-28T11:53:47.860" v="33"/>
          <ac:spMkLst>
            <pc:docMk/>
            <pc:sldMk cId="0" sldId="267"/>
            <ac:spMk id="6" creationId="{C9B3B10E-BB5F-100E-DD55-2EBB8DA60046}"/>
          </ac:spMkLst>
        </pc:spChg>
        <pc:spChg chg="mod">
          <ac:chgData name="Charles Robbins" userId="2a2c6b74727e6a50" providerId="LiveId" clId="{E41F8A8B-2469-445C-807D-3B4408B3D346}" dt="2023-04-28T11:53:27.296" v="30" actId="1076"/>
          <ac:spMkLst>
            <pc:docMk/>
            <pc:sldMk cId="0" sldId="267"/>
            <ac:spMk id="238" creationId="{00000000-0000-0000-0000-000000000000}"/>
          </ac:spMkLst>
        </pc:spChg>
        <pc:spChg chg="mod">
          <ac:chgData name="Charles Robbins" userId="2a2c6b74727e6a50" providerId="LiveId" clId="{E41F8A8B-2469-445C-807D-3B4408B3D346}" dt="2023-04-28T11:53:27.296" v="30" actId="1076"/>
          <ac:spMkLst>
            <pc:docMk/>
            <pc:sldMk cId="0" sldId="267"/>
            <ac:spMk id="239" creationId="{00000000-0000-0000-0000-000000000000}"/>
          </ac:spMkLst>
        </pc:spChg>
        <pc:spChg chg="mod">
          <ac:chgData name="Charles Robbins" userId="2a2c6b74727e6a50" providerId="LiveId" clId="{E41F8A8B-2469-445C-807D-3B4408B3D346}" dt="2023-04-28T11:53:27.296" v="30" actId="1076"/>
          <ac:spMkLst>
            <pc:docMk/>
            <pc:sldMk cId="0" sldId="267"/>
            <ac:spMk id="240" creationId="{00000000-0000-0000-0000-000000000000}"/>
          </ac:spMkLst>
        </pc:spChg>
        <pc:grpChg chg="mod">
          <ac:chgData name="Charles Robbins" userId="2a2c6b74727e6a50" providerId="LiveId" clId="{E41F8A8B-2469-445C-807D-3B4408B3D346}" dt="2023-04-28T11:53:27.296" v="30" actId="1076"/>
          <ac:grpSpMkLst>
            <pc:docMk/>
            <pc:sldMk cId="0" sldId="267"/>
            <ac:grpSpMk id="210" creationId="{00000000-0000-0000-0000-000000000000}"/>
          </ac:grpSpMkLst>
        </pc:grpChg>
        <pc:grpChg chg="mod">
          <ac:chgData name="Charles Robbins" userId="2a2c6b74727e6a50" providerId="LiveId" clId="{E41F8A8B-2469-445C-807D-3B4408B3D346}" dt="2023-04-28T11:53:27.296" v="30" actId="1076"/>
          <ac:grpSpMkLst>
            <pc:docMk/>
            <pc:sldMk cId="0" sldId="267"/>
            <ac:grpSpMk id="214" creationId="{00000000-0000-0000-0000-000000000000}"/>
          </ac:grpSpMkLst>
        </pc:grpChg>
        <pc:grpChg chg="mod">
          <ac:chgData name="Charles Robbins" userId="2a2c6b74727e6a50" providerId="LiveId" clId="{E41F8A8B-2469-445C-807D-3B4408B3D346}" dt="2023-04-28T11:53:27.296" v="30" actId="1076"/>
          <ac:grpSpMkLst>
            <pc:docMk/>
            <pc:sldMk cId="0" sldId="267"/>
            <ac:grpSpMk id="235" creationId="{00000000-0000-0000-0000-000000000000}"/>
          </ac:grpSpMkLst>
        </pc:grpChg>
        <pc:picChg chg="add del mod">
          <ac:chgData name="Charles Robbins" userId="2a2c6b74727e6a50" providerId="LiveId" clId="{E41F8A8B-2469-445C-807D-3B4408B3D346}" dt="2023-04-28T11:52:54.055" v="27"/>
          <ac:picMkLst>
            <pc:docMk/>
            <pc:sldMk cId="0" sldId="267"/>
            <ac:picMk id="3" creationId="{A06916D7-304E-D9A4-33F5-C07C9BDE400C}"/>
          </ac:picMkLst>
        </pc:picChg>
        <pc:picChg chg="add mod">
          <ac:chgData name="Charles Robbins" userId="2a2c6b74727e6a50" providerId="LiveId" clId="{E41F8A8B-2469-445C-807D-3B4408B3D346}" dt="2023-04-28T11:53:47.860" v="33"/>
          <ac:picMkLst>
            <pc:docMk/>
            <pc:sldMk cId="0" sldId="267"/>
            <ac:picMk id="5" creationId="{B132C174-593D-FB66-3E95-DB30D08A1067}"/>
          </ac:picMkLst>
        </pc:picChg>
        <pc:cxnChg chg="mod">
          <ac:chgData name="Charles Robbins" userId="2a2c6b74727e6a50" providerId="LiveId" clId="{E41F8A8B-2469-445C-807D-3B4408B3D346}" dt="2023-04-28T11:53:27.296" v="30" actId="1076"/>
          <ac:cxnSpMkLst>
            <pc:docMk/>
            <pc:sldMk cId="0" sldId="267"/>
            <ac:cxnSpMk id="208" creationId="{00000000-0000-0000-0000-000000000000}"/>
          </ac:cxnSpMkLst>
        </pc:cxnChg>
        <pc:cxnChg chg="mod">
          <ac:chgData name="Charles Robbins" userId="2a2c6b74727e6a50" providerId="LiveId" clId="{E41F8A8B-2469-445C-807D-3B4408B3D346}" dt="2023-04-28T11:53:27.296" v="30" actId="1076"/>
          <ac:cxnSpMkLst>
            <pc:docMk/>
            <pc:sldMk cId="0" sldId="267"/>
            <ac:cxnSpMk id="209" creationId="{00000000-0000-0000-0000-000000000000}"/>
          </ac:cxnSpMkLst>
        </pc:cxnChg>
        <pc:cxnChg chg="mod">
          <ac:chgData name="Charles Robbins" userId="2a2c6b74727e6a50" providerId="LiveId" clId="{E41F8A8B-2469-445C-807D-3B4408B3D346}" dt="2023-04-28T11:53:27.296" v="30" actId="1076"/>
          <ac:cxnSpMkLst>
            <pc:docMk/>
            <pc:sldMk cId="0" sldId="267"/>
            <ac:cxnSpMk id="213" creationId="{00000000-0000-0000-0000-000000000000}"/>
          </ac:cxnSpMkLst>
        </pc:cxnChg>
      </pc:sldChg>
      <pc:sldChg chg="addSp modSp">
        <pc:chgData name="Charles Robbins" userId="2a2c6b74727e6a50" providerId="LiveId" clId="{E41F8A8B-2469-445C-807D-3B4408B3D346}" dt="2023-04-28T11:54:30.016" v="39"/>
        <pc:sldMkLst>
          <pc:docMk/>
          <pc:sldMk cId="0" sldId="268"/>
        </pc:sldMkLst>
        <pc:spChg chg="add mod">
          <ac:chgData name="Charles Robbins" userId="2a2c6b74727e6a50" providerId="LiveId" clId="{E41F8A8B-2469-445C-807D-3B4408B3D346}" dt="2023-04-28T11:54:30.016" v="39"/>
          <ac:spMkLst>
            <pc:docMk/>
            <pc:sldMk cId="0" sldId="268"/>
            <ac:spMk id="3" creationId="{C8353DD6-D645-C150-E666-A0E4DEFFB485}"/>
          </ac:spMkLst>
        </pc:spChg>
        <pc:picChg chg="add mod">
          <ac:chgData name="Charles Robbins" userId="2a2c6b74727e6a50" providerId="LiveId" clId="{E41F8A8B-2469-445C-807D-3B4408B3D346}" dt="2023-04-28T11:54:30.016" v="39"/>
          <ac:picMkLst>
            <pc:docMk/>
            <pc:sldMk cId="0" sldId="268"/>
            <ac:picMk id="2" creationId="{8ABB6B4F-37C1-867B-261B-A8CB6D064467}"/>
          </ac:picMkLst>
        </pc:picChg>
      </pc:sldChg>
      <pc:sldChg chg="addSp modSp mod">
        <pc:chgData name="Charles Robbins" userId="2a2c6b74727e6a50" providerId="LiveId" clId="{E41F8A8B-2469-445C-807D-3B4408B3D346}" dt="2023-04-28T11:54:26.806" v="38"/>
        <pc:sldMkLst>
          <pc:docMk/>
          <pc:sldMk cId="1846442399" sldId="275"/>
        </pc:sldMkLst>
        <pc:spChg chg="mod">
          <ac:chgData name="Charles Robbins" userId="2a2c6b74727e6a50" providerId="LiveId" clId="{E41F8A8B-2469-445C-807D-3B4408B3D346}" dt="2023-04-28T11:54:24.576" v="37" actId="1076"/>
          <ac:spMkLst>
            <pc:docMk/>
            <pc:sldMk cId="1846442399" sldId="275"/>
            <ac:spMk id="2" creationId="{DBD4231A-1628-0543-A4A3-D021C6A251F2}"/>
          </ac:spMkLst>
        </pc:spChg>
        <pc:spChg chg="add mod">
          <ac:chgData name="Charles Robbins" userId="2a2c6b74727e6a50" providerId="LiveId" clId="{E41F8A8B-2469-445C-807D-3B4408B3D346}" dt="2023-04-28T11:54:26.806" v="38"/>
          <ac:spMkLst>
            <pc:docMk/>
            <pc:sldMk cId="1846442399" sldId="275"/>
            <ac:spMk id="4" creationId="{67DF908F-CF2F-56D7-D6F3-1CD31468AA9E}"/>
          </ac:spMkLst>
        </pc:spChg>
        <pc:spChg chg="mod">
          <ac:chgData name="Charles Robbins" userId="2a2c6b74727e6a50" providerId="LiveId" clId="{E41F8A8B-2469-445C-807D-3B4408B3D346}" dt="2023-04-28T11:54:18.203" v="36" actId="948"/>
          <ac:spMkLst>
            <pc:docMk/>
            <pc:sldMk cId="1846442399" sldId="275"/>
            <ac:spMk id="194" creationId="{00000000-0000-0000-0000-000000000000}"/>
          </ac:spMkLst>
        </pc:spChg>
        <pc:picChg chg="add mod">
          <ac:chgData name="Charles Robbins" userId="2a2c6b74727e6a50" providerId="LiveId" clId="{E41F8A8B-2469-445C-807D-3B4408B3D346}" dt="2023-04-28T11:54:26.806" v="38"/>
          <ac:picMkLst>
            <pc:docMk/>
            <pc:sldMk cId="1846442399" sldId="275"/>
            <ac:picMk id="3" creationId="{4BA89505-69D7-6AEA-D384-E9F301E2EDDE}"/>
          </ac:picMkLst>
        </pc:picChg>
      </pc:sldChg>
      <pc:sldChg chg="delSp del mod">
        <pc:chgData name="Charles Robbins" userId="2a2c6b74727e6a50" providerId="LiveId" clId="{E41F8A8B-2469-445C-807D-3B4408B3D346}" dt="2023-05-03T16:01:32.504" v="134" actId="47"/>
        <pc:sldMkLst>
          <pc:docMk/>
          <pc:sldMk cId="2944348673" sldId="306"/>
        </pc:sldMkLst>
        <pc:spChg chg="del">
          <ac:chgData name="Charles Robbins" userId="2a2c6b74727e6a50" providerId="LiveId" clId="{E41F8A8B-2469-445C-807D-3B4408B3D346}" dt="2023-05-03T16:00:26.196" v="71" actId="478"/>
          <ac:spMkLst>
            <pc:docMk/>
            <pc:sldMk cId="2944348673" sldId="306"/>
            <ac:spMk id="4" creationId="{9AAE68F3-43DB-4712-9922-9C795577B1A8}"/>
          </ac:spMkLst>
        </pc:spChg>
      </pc:sldChg>
      <pc:sldChg chg="addSp delSp modSp mod">
        <pc:chgData name="Charles Robbins" userId="2a2c6b74727e6a50" providerId="LiveId" clId="{E41F8A8B-2469-445C-807D-3B4408B3D346}" dt="2023-05-03T16:00:11.255" v="68" actId="478"/>
        <pc:sldMkLst>
          <pc:docMk/>
          <pc:sldMk cId="4041894942" sldId="307"/>
        </pc:sldMkLst>
        <pc:spChg chg="del">
          <ac:chgData name="Charles Robbins" userId="2a2c6b74727e6a50" providerId="LiveId" clId="{E41F8A8B-2469-445C-807D-3B4408B3D346}" dt="2023-05-03T16:00:11.255" v="68" actId="478"/>
          <ac:spMkLst>
            <pc:docMk/>
            <pc:sldMk cId="4041894942" sldId="307"/>
            <ac:spMk id="5" creationId="{5ED1DC40-156E-84AE-3A32-B9BB755C8595}"/>
          </ac:spMkLst>
        </pc:spChg>
        <pc:spChg chg="add mod">
          <ac:chgData name="Charles Robbins" userId="2a2c6b74727e6a50" providerId="LiveId" clId="{E41F8A8B-2469-445C-807D-3B4408B3D346}" dt="2023-04-28T11:54:43.522" v="42"/>
          <ac:spMkLst>
            <pc:docMk/>
            <pc:sldMk cId="4041894942" sldId="307"/>
            <ac:spMk id="8" creationId="{FA7B0796-7671-CE3B-F8EE-64301995973E}"/>
          </ac:spMkLst>
        </pc:spChg>
        <pc:picChg chg="del">
          <ac:chgData name="Charles Robbins" userId="2a2c6b74727e6a50" providerId="LiveId" clId="{E41F8A8B-2469-445C-807D-3B4408B3D346}" dt="2023-05-03T15:59:05.488" v="61" actId="478"/>
          <ac:picMkLst>
            <pc:docMk/>
            <pc:sldMk cId="4041894942" sldId="307"/>
            <ac:picMk id="4" creationId="{D09146CC-1167-6B12-3C13-DA61361B323A}"/>
          </ac:picMkLst>
        </pc:picChg>
        <pc:picChg chg="add mod">
          <ac:chgData name="Charles Robbins" userId="2a2c6b74727e6a50" providerId="LiveId" clId="{E41F8A8B-2469-445C-807D-3B4408B3D346}" dt="2023-04-28T11:54:43.522" v="42"/>
          <ac:picMkLst>
            <pc:docMk/>
            <pc:sldMk cId="4041894942" sldId="307"/>
            <ac:picMk id="6" creationId="{F789F82E-3085-CE9E-FE81-5A619D707ADF}"/>
          </ac:picMkLst>
        </pc:picChg>
      </pc:sldChg>
      <pc:sldChg chg="addSp delSp modSp mod">
        <pc:chgData name="Charles Robbins" userId="2a2c6b74727e6a50" providerId="LiveId" clId="{E41F8A8B-2469-445C-807D-3B4408B3D346}" dt="2023-05-03T15:59:08.570" v="62" actId="478"/>
        <pc:sldMkLst>
          <pc:docMk/>
          <pc:sldMk cId="3144304136" sldId="308"/>
        </pc:sldMkLst>
        <pc:spChg chg="add mod">
          <ac:chgData name="Charles Robbins" userId="2a2c6b74727e6a50" providerId="LiveId" clId="{E41F8A8B-2469-445C-807D-3B4408B3D346}" dt="2023-04-28T11:54:44.942" v="43"/>
          <ac:spMkLst>
            <pc:docMk/>
            <pc:sldMk cId="3144304136" sldId="308"/>
            <ac:spMk id="5" creationId="{1FC11960-1AFD-3D36-41D4-357C173364B3}"/>
          </ac:spMkLst>
        </pc:spChg>
        <pc:picChg chg="del">
          <ac:chgData name="Charles Robbins" userId="2a2c6b74727e6a50" providerId="LiveId" clId="{E41F8A8B-2469-445C-807D-3B4408B3D346}" dt="2023-05-03T15:59:08.570" v="62" actId="478"/>
          <ac:picMkLst>
            <pc:docMk/>
            <pc:sldMk cId="3144304136" sldId="308"/>
            <ac:picMk id="2" creationId="{CDDE0951-D1B4-0BA8-26BA-2AE43592825A}"/>
          </ac:picMkLst>
        </pc:picChg>
        <pc:picChg chg="add mod">
          <ac:chgData name="Charles Robbins" userId="2a2c6b74727e6a50" providerId="LiveId" clId="{E41F8A8B-2469-445C-807D-3B4408B3D346}" dt="2023-04-28T11:54:44.942" v="43"/>
          <ac:picMkLst>
            <pc:docMk/>
            <pc:sldMk cId="3144304136" sldId="308"/>
            <ac:picMk id="3" creationId="{AA639F3D-8A26-D9EA-78E7-64EC2B735463}"/>
          </ac:picMkLst>
        </pc:picChg>
      </pc:sldChg>
      <pc:sldChg chg="addSp delSp modSp mod">
        <pc:chgData name="Charles Robbins" userId="2a2c6b74727e6a50" providerId="LiveId" clId="{E41F8A8B-2469-445C-807D-3B4408B3D346}" dt="2023-04-28T11:53:45.342" v="32"/>
        <pc:sldMkLst>
          <pc:docMk/>
          <pc:sldMk cId="3310867914" sldId="311"/>
        </pc:sldMkLst>
        <pc:spChg chg="add mod">
          <ac:chgData name="Charles Robbins" userId="2a2c6b74727e6a50" providerId="LiveId" clId="{E41F8A8B-2469-445C-807D-3B4408B3D346}" dt="2023-04-28T11:51:43.183" v="22"/>
          <ac:spMkLst>
            <pc:docMk/>
            <pc:sldMk cId="3310867914" sldId="311"/>
            <ac:spMk id="3" creationId="{EBF9F56E-400D-78BA-BFD4-DE89E06C2E3A}"/>
          </ac:spMkLst>
        </pc:spChg>
        <pc:spChg chg="add del mod">
          <ac:chgData name="Charles Robbins" userId="2a2c6b74727e6a50" providerId="LiveId" clId="{E41F8A8B-2469-445C-807D-3B4408B3D346}" dt="2023-04-28T11:53:45.342" v="32"/>
          <ac:spMkLst>
            <pc:docMk/>
            <pc:sldMk cId="3310867914" sldId="311"/>
            <ac:spMk id="5" creationId="{B3A6271F-07F7-8A18-475A-8717663CC4C7}"/>
          </ac:spMkLst>
        </pc:spChg>
        <pc:spChg chg="mod">
          <ac:chgData name="Charles Robbins" userId="2a2c6b74727e6a50" providerId="LiveId" clId="{E41F8A8B-2469-445C-807D-3B4408B3D346}" dt="2023-04-28T11:52:07.758" v="23" actId="948"/>
          <ac:spMkLst>
            <pc:docMk/>
            <pc:sldMk cId="3310867914" sldId="311"/>
            <ac:spMk id="194" creationId="{00000000-0000-0000-0000-000000000000}"/>
          </ac:spMkLst>
        </pc:spChg>
        <pc:picChg chg="add mod">
          <ac:chgData name="Charles Robbins" userId="2a2c6b74727e6a50" providerId="LiveId" clId="{E41F8A8B-2469-445C-807D-3B4408B3D346}" dt="2023-04-28T11:51:43.183" v="22"/>
          <ac:picMkLst>
            <pc:docMk/>
            <pc:sldMk cId="3310867914" sldId="311"/>
            <ac:picMk id="2" creationId="{4FD16D80-8564-E208-413B-2EFD1BD5A1B3}"/>
          </ac:picMkLst>
        </pc:picChg>
        <pc:picChg chg="add del mod">
          <ac:chgData name="Charles Robbins" userId="2a2c6b74727e6a50" providerId="LiveId" clId="{E41F8A8B-2469-445C-807D-3B4408B3D346}" dt="2023-04-28T11:53:45.342" v="32"/>
          <ac:picMkLst>
            <pc:docMk/>
            <pc:sldMk cId="3310867914" sldId="311"/>
            <ac:picMk id="4" creationId="{410D2FBE-80AD-1059-CC3B-500ECFFA9457}"/>
          </ac:picMkLst>
        </pc:picChg>
      </pc:sldChg>
      <pc:sldChg chg="addSp modSp mod">
        <pc:chgData name="Charles Robbins" userId="2a2c6b74727e6a50" providerId="LiveId" clId="{E41F8A8B-2469-445C-807D-3B4408B3D346}" dt="2023-04-28T11:54:00.739" v="35" actId="948"/>
        <pc:sldMkLst>
          <pc:docMk/>
          <pc:sldMk cId="3114845926" sldId="312"/>
        </pc:sldMkLst>
        <pc:spChg chg="add mod">
          <ac:chgData name="Charles Robbins" userId="2a2c6b74727e6a50" providerId="LiveId" clId="{E41F8A8B-2469-445C-807D-3B4408B3D346}" dt="2023-04-28T11:53:51.239" v="34"/>
          <ac:spMkLst>
            <pc:docMk/>
            <pc:sldMk cId="3114845926" sldId="312"/>
            <ac:spMk id="3" creationId="{2507AB61-B6AC-C607-72B5-A533EF1E9229}"/>
          </ac:spMkLst>
        </pc:spChg>
        <pc:spChg chg="mod">
          <ac:chgData name="Charles Robbins" userId="2a2c6b74727e6a50" providerId="LiveId" clId="{E41F8A8B-2469-445C-807D-3B4408B3D346}" dt="2023-04-28T11:54:00.739" v="35" actId="948"/>
          <ac:spMkLst>
            <pc:docMk/>
            <pc:sldMk cId="3114845926" sldId="312"/>
            <ac:spMk id="241" creationId="{00000000-0000-0000-0000-000000000000}"/>
          </ac:spMkLst>
        </pc:spChg>
        <pc:picChg chg="add mod">
          <ac:chgData name="Charles Robbins" userId="2a2c6b74727e6a50" providerId="LiveId" clId="{E41F8A8B-2469-445C-807D-3B4408B3D346}" dt="2023-04-28T11:53:51.239" v="34"/>
          <ac:picMkLst>
            <pc:docMk/>
            <pc:sldMk cId="3114845926" sldId="312"/>
            <ac:picMk id="2" creationId="{EB93F424-8DC5-6C2E-90D7-5818FD1CFCD3}"/>
          </ac:picMkLst>
        </pc:picChg>
      </pc:sldChg>
      <pc:sldChg chg="addSp delSp modSp mod">
        <pc:chgData name="Charles Robbins" userId="2a2c6b74727e6a50" providerId="LiveId" clId="{E41F8A8B-2469-445C-807D-3B4408B3D346}" dt="2023-05-03T16:00:16.285" v="69" actId="478"/>
        <pc:sldMkLst>
          <pc:docMk/>
          <pc:sldMk cId="2573026234" sldId="313"/>
        </pc:sldMkLst>
        <pc:spChg chg="mod">
          <ac:chgData name="Charles Robbins" userId="2a2c6b74727e6a50" providerId="LiveId" clId="{E41F8A8B-2469-445C-807D-3B4408B3D346}" dt="2023-04-28T11:56:04.718" v="53" actId="255"/>
          <ac:spMkLst>
            <pc:docMk/>
            <pc:sldMk cId="2573026234" sldId="313"/>
            <ac:spMk id="3" creationId="{EE20EBAE-3BB7-008B-84A1-4C7D7E6E9C11}"/>
          </ac:spMkLst>
        </pc:spChg>
        <pc:spChg chg="del">
          <ac:chgData name="Charles Robbins" userId="2a2c6b74727e6a50" providerId="LiveId" clId="{E41F8A8B-2469-445C-807D-3B4408B3D346}" dt="2023-05-03T16:00:16.285" v="69" actId="478"/>
          <ac:spMkLst>
            <pc:docMk/>
            <pc:sldMk cId="2573026234" sldId="313"/>
            <ac:spMk id="5" creationId="{5ED1DC40-156E-84AE-3A32-B9BB755C8595}"/>
          </ac:spMkLst>
        </pc:spChg>
        <pc:spChg chg="add mod">
          <ac:chgData name="Charles Robbins" userId="2a2c6b74727e6a50" providerId="LiveId" clId="{E41F8A8B-2469-445C-807D-3B4408B3D346}" dt="2023-04-28T11:54:41.653" v="41"/>
          <ac:spMkLst>
            <pc:docMk/>
            <pc:sldMk cId="2573026234" sldId="313"/>
            <ac:spMk id="7" creationId="{59E0324A-49F5-8C49-CA34-A64A1E5624AF}"/>
          </ac:spMkLst>
        </pc:spChg>
        <pc:picChg chg="del">
          <ac:chgData name="Charles Robbins" userId="2a2c6b74727e6a50" providerId="LiveId" clId="{E41F8A8B-2469-445C-807D-3B4408B3D346}" dt="2023-05-03T15:58:58.705" v="59" actId="478"/>
          <ac:picMkLst>
            <pc:docMk/>
            <pc:sldMk cId="2573026234" sldId="313"/>
            <ac:picMk id="4" creationId="{D09146CC-1167-6B12-3C13-DA61361B323A}"/>
          </ac:picMkLst>
        </pc:picChg>
        <pc:picChg chg="add mod">
          <ac:chgData name="Charles Robbins" userId="2a2c6b74727e6a50" providerId="LiveId" clId="{E41F8A8B-2469-445C-807D-3B4408B3D346}" dt="2023-04-28T11:54:41.653" v="41"/>
          <ac:picMkLst>
            <pc:docMk/>
            <pc:sldMk cId="2573026234" sldId="313"/>
            <ac:picMk id="6" creationId="{19B46448-4965-C5B6-687E-DBCB43541985}"/>
          </ac:picMkLst>
        </pc:picChg>
      </pc:sldChg>
      <pc:sldChg chg="addSp delSp modSp mod">
        <pc:chgData name="Charles Robbins" userId="2a2c6b74727e6a50" providerId="LiveId" clId="{E41F8A8B-2469-445C-807D-3B4408B3D346}" dt="2023-05-03T16:00:20.209" v="70" actId="478"/>
        <pc:sldMkLst>
          <pc:docMk/>
          <pc:sldMk cId="3912614736" sldId="314"/>
        </pc:sldMkLst>
        <pc:spChg chg="del">
          <ac:chgData name="Charles Robbins" userId="2a2c6b74727e6a50" providerId="LiveId" clId="{E41F8A8B-2469-445C-807D-3B4408B3D346}" dt="2023-05-03T16:00:20.209" v="70" actId="478"/>
          <ac:spMkLst>
            <pc:docMk/>
            <pc:sldMk cId="3912614736" sldId="314"/>
            <ac:spMk id="5" creationId="{5ED1DC40-156E-84AE-3A32-B9BB755C8595}"/>
          </ac:spMkLst>
        </pc:spChg>
        <pc:spChg chg="add mod">
          <ac:chgData name="Charles Robbins" userId="2a2c6b74727e6a50" providerId="LiveId" clId="{E41F8A8B-2469-445C-807D-3B4408B3D346}" dt="2023-04-28T11:54:39.835" v="40"/>
          <ac:spMkLst>
            <pc:docMk/>
            <pc:sldMk cId="3912614736" sldId="314"/>
            <ac:spMk id="6" creationId="{852518B0-E852-E236-3BC8-15A453EB6B63}"/>
          </ac:spMkLst>
        </pc:spChg>
        <pc:picChg chg="add mod">
          <ac:chgData name="Charles Robbins" userId="2a2c6b74727e6a50" providerId="LiveId" clId="{E41F8A8B-2469-445C-807D-3B4408B3D346}" dt="2023-04-28T11:54:39.835" v="40"/>
          <ac:picMkLst>
            <pc:docMk/>
            <pc:sldMk cId="3912614736" sldId="314"/>
            <ac:picMk id="3" creationId="{51E01378-1347-B0AA-F3F3-704B6B029E1D}"/>
          </ac:picMkLst>
        </pc:picChg>
        <pc:picChg chg="del">
          <ac:chgData name="Charles Robbins" userId="2a2c6b74727e6a50" providerId="LiveId" clId="{E41F8A8B-2469-445C-807D-3B4408B3D346}" dt="2023-05-03T15:58:55.322" v="58" actId="478"/>
          <ac:picMkLst>
            <pc:docMk/>
            <pc:sldMk cId="3912614736" sldId="314"/>
            <ac:picMk id="4" creationId="{D09146CC-1167-6B12-3C13-DA61361B323A}"/>
          </ac:picMkLst>
        </pc:picChg>
        <pc:picChg chg="mod">
          <ac:chgData name="Charles Robbins" userId="2a2c6b74727e6a50" providerId="LiveId" clId="{E41F8A8B-2469-445C-807D-3B4408B3D346}" dt="2023-04-28T11:56:21.806" v="56" actId="14100"/>
          <ac:picMkLst>
            <pc:docMk/>
            <pc:sldMk cId="3912614736" sldId="314"/>
            <ac:picMk id="10" creationId="{E035F4CA-80D2-AF04-9030-0CE7EE1BFA9B}"/>
          </ac:picMkLst>
        </pc:picChg>
      </pc:sldChg>
      <pc:sldChg chg="delSp modSp add del mod modClrScheme chgLayout">
        <pc:chgData name="Charles Robbins" userId="2a2c6b74727e6a50" providerId="LiveId" clId="{E41F8A8B-2469-445C-807D-3B4408B3D346}" dt="2023-05-03T16:00:07.002" v="67" actId="47"/>
        <pc:sldMkLst>
          <pc:docMk/>
          <pc:sldMk cId="3626516339" sldId="315"/>
        </pc:sldMkLst>
        <pc:spChg chg="del mod ord">
          <ac:chgData name="Charles Robbins" userId="2a2c6b74727e6a50" providerId="LiveId" clId="{E41F8A8B-2469-445C-807D-3B4408B3D346}" dt="2023-05-03T15:59:26.409" v="65" actId="478"/>
          <ac:spMkLst>
            <pc:docMk/>
            <pc:sldMk cId="3626516339" sldId="315"/>
            <ac:spMk id="2" creationId="{E0368EBF-8879-CFB0-C635-73C3A4A3F422}"/>
          </ac:spMkLst>
        </pc:spChg>
        <pc:spChg chg="del mod ord">
          <ac:chgData name="Charles Robbins" userId="2a2c6b74727e6a50" providerId="LiveId" clId="{E41F8A8B-2469-445C-807D-3B4408B3D346}" dt="2023-05-03T15:59:24.182" v="64" actId="478"/>
          <ac:spMkLst>
            <pc:docMk/>
            <pc:sldMk cId="3626516339" sldId="315"/>
            <ac:spMk id="3" creationId="{EE20EBAE-3BB7-008B-84A1-4C7D7E6E9C11}"/>
          </ac:spMkLst>
        </pc:spChg>
        <pc:picChg chg="del">
          <ac:chgData name="Charles Robbins" userId="2a2c6b74727e6a50" providerId="LiveId" clId="{E41F8A8B-2469-445C-807D-3B4408B3D346}" dt="2023-05-03T15:59:02.010" v="60" actId="478"/>
          <ac:picMkLst>
            <pc:docMk/>
            <pc:sldMk cId="3626516339" sldId="315"/>
            <ac:picMk id="4" creationId="{D09146CC-1167-6B12-3C13-DA61361B323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CB5962-E4C1-4EB0-92F0-C15D8DB17E09}" type="datetimeFigureOut">
              <a:rPr lang="en-US" smtClean="0"/>
              <a:t>5/3/2023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B6EF6C-FE60-49BC-AD7D-A95AD3785A63}" type="slidenum">
              <a:rPr lang="en-US" smtClean="0"/>
              <a:t>‹#›</a:t>
            </a:fld>
            <a:endParaRPr lang="en-US"/>
          </a:p>
        </p:txBody>
      </p:sp>
    </p:spTree>
    <p:extLst>
      <p:ext uri="{BB962C8B-B14F-4D97-AF65-F5344CB8AC3E}">
        <p14:creationId xmlns:p14="http://schemas.microsoft.com/office/powerpoint/2010/main" val="164217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drive.google.com/drive/folders/1uUauj0W38ej6o4TeyQXXIGwXrEUH0w4E?usp=sharing"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u="sng">
                <a:solidFill>
                  <a:schemeClr val="hlink"/>
                </a:solidFill>
                <a:hlinkClick r:id="rId3"/>
              </a:rPr>
              <a:t>All Vulnerability Management Planning Resources</a:t>
            </a:r>
            <a:r>
              <a:rPr lang="en-US"/>
              <a:t>  META Cybersecurity Workshop 5.4.23</a:t>
            </a:r>
            <a:endParaRPr/>
          </a:p>
          <a:p>
            <a:pPr marL="0" lvl="0" indent="0" algn="l" rtl="0">
              <a:spcBef>
                <a:spcPts val="0"/>
              </a:spcBef>
              <a:spcAft>
                <a:spcPts val="0"/>
              </a:spcAft>
              <a:buNone/>
            </a:pPr>
            <a:r>
              <a:rPr lang="en-US"/>
              <a:t>Charles</a:t>
            </a:r>
            <a:endParaRPr/>
          </a:p>
        </p:txBody>
      </p:sp>
      <p:sp>
        <p:nvSpPr>
          <p:cNvPr id="102" name="Google Shape;10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d32f412790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d32f412790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81" name="Google Shape;181;gd32f412790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d32f412790_0_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d32f412790_0_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2" name="Google Shape;192;gd32f412790_0_6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d32f412790_0_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d32f412790_0_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2" name="Google Shape;192;gd32f412790_0_6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4026964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d32f412790_2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d32f412790_2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2" name="Google Shape;202;gd32f412790_2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d32f412790_2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d32f412790_2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 name="Google Shape;202;gd32f412790_2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1199432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d32f412790_0_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d32f412790_0_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92" name="Google Shape;192;gd32f412790_0_6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822823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d32f412790_0_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d32f412790_0_9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gd32f412790_0_9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AE8FF-8430-49FA-B6F3-07D007E2C5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F848CC8-B07D-460A-80BD-FA6EFE7B17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C9BA282-77AD-4DA1-ADA6-BD40006DBEF0}"/>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5" name="Footer Placeholder 4">
            <a:extLst>
              <a:ext uri="{FF2B5EF4-FFF2-40B4-BE49-F238E27FC236}">
                <a16:creationId xmlns:a16="http://schemas.microsoft.com/office/drawing/2014/main" id="{BE092B30-CA05-4589-BFA9-DAF0C8731C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C01799-348C-4A56-95ED-5A01F4A6E583}"/>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3072603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10B0F-29F8-498B-BC36-DCD2C4FAC1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3589D1-4E54-446B-B354-4402E81DEE6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055533-939F-4C8F-BA46-AC045B6ABFBB}"/>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5" name="Footer Placeholder 4">
            <a:extLst>
              <a:ext uri="{FF2B5EF4-FFF2-40B4-BE49-F238E27FC236}">
                <a16:creationId xmlns:a16="http://schemas.microsoft.com/office/drawing/2014/main" id="{B6860171-3BEE-45D0-9384-F15A6B1C53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E6AC5D-1185-4741-B5E0-45566DD93A91}"/>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2118038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BED48F-52DC-4DA8-929E-9756BC6771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AACC0B-F1F7-48BA-A48D-A79A32F2736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FA3759-3AAD-4EEE-9FB1-D0623B8ECA11}"/>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5" name="Footer Placeholder 4">
            <a:extLst>
              <a:ext uri="{FF2B5EF4-FFF2-40B4-BE49-F238E27FC236}">
                <a16:creationId xmlns:a16="http://schemas.microsoft.com/office/drawing/2014/main" id="{6C21746F-FDF1-4697-A846-15860F1D16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22C2F0-3430-4E1B-B49D-F05412BF5DDF}"/>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1076264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EDU Body A">
  <p:cSld name="1_EDU Body A">
    <p:spTree>
      <p:nvGrpSpPr>
        <p:cNvPr id="1" name="Shape 31"/>
        <p:cNvGrpSpPr/>
        <p:nvPr/>
      </p:nvGrpSpPr>
      <p:grpSpPr>
        <a:xfrm>
          <a:off x="0" y="0"/>
          <a:ext cx="0" cy="0"/>
          <a:chOff x="0" y="0"/>
          <a:chExt cx="0" cy="0"/>
        </a:xfrm>
      </p:grpSpPr>
      <p:sp>
        <p:nvSpPr>
          <p:cNvPr id="32" name="Google Shape;32;p14"/>
          <p:cNvSpPr txBox="1">
            <a:spLocks noGrp="1"/>
          </p:cNvSpPr>
          <p:nvPr>
            <p:ph type="title"/>
          </p:nvPr>
        </p:nvSpPr>
        <p:spPr>
          <a:xfrm>
            <a:off x="809106" y="338676"/>
            <a:ext cx="10695709" cy="72997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3F3F3F"/>
              </a:buClr>
              <a:buSzPts val="2700"/>
              <a:buFont typeface="Arial"/>
              <a:buNone/>
              <a:defRPr sz="3600" b="0" i="0" u="none" strike="noStrike" cap="none">
                <a:solidFill>
                  <a:srgbClr val="3F3F3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33" name="Google Shape;33;p14"/>
          <p:cNvSpPr txBox="1">
            <a:spLocks noGrp="1"/>
          </p:cNvSpPr>
          <p:nvPr>
            <p:ph type="body" idx="1"/>
          </p:nvPr>
        </p:nvSpPr>
        <p:spPr>
          <a:xfrm>
            <a:off x="809107" y="1371600"/>
            <a:ext cx="10773295" cy="4546599"/>
          </a:xfrm>
          <a:prstGeom prst="rect">
            <a:avLst/>
          </a:prstGeom>
          <a:noFill/>
          <a:ln>
            <a:noFill/>
          </a:ln>
        </p:spPr>
        <p:txBody>
          <a:bodyPr spcFirstLastPara="1" wrap="square" lIns="91425" tIns="45700" rIns="91425" bIns="45700" anchor="t" anchorCtr="0">
            <a:noAutofit/>
          </a:bodyPr>
          <a:lstStyle>
            <a:lvl1pPr marL="609585" marR="0" lvl="0" indent="-495288" algn="l" rtl="0">
              <a:lnSpc>
                <a:spcPct val="100000"/>
              </a:lnSpc>
              <a:spcBef>
                <a:spcPts val="600"/>
              </a:spcBef>
              <a:spcAft>
                <a:spcPts val="0"/>
              </a:spcAft>
              <a:buClr>
                <a:srgbClr val="B20838"/>
              </a:buClr>
              <a:buSzPts val="2250"/>
              <a:buFont typeface="Noto Sans Symbols"/>
              <a:buChar char="▪"/>
              <a:defRPr sz="3000" b="0" i="0" u="none" strike="noStrike" cap="none">
                <a:solidFill>
                  <a:srgbClr val="3F3F3F"/>
                </a:solidFill>
                <a:latin typeface="Arial"/>
                <a:ea typeface="Arial"/>
                <a:cs typeface="Arial"/>
                <a:sym typeface="Arial"/>
              </a:defRPr>
            </a:lvl1pPr>
            <a:lvl2pPr marL="1219170" marR="0" lvl="1" indent="-476237" algn="l" rtl="0">
              <a:lnSpc>
                <a:spcPct val="100000"/>
              </a:lnSpc>
              <a:spcBef>
                <a:spcPts val="540"/>
              </a:spcBef>
              <a:spcAft>
                <a:spcPts val="0"/>
              </a:spcAft>
              <a:buClr>
                <a:srgbClr val="B20838"/>
              </a:buClr>
              <a:buSzPts val="2025"/>
              <a:buFont typeface="Noto Sans Symbols"/>
              <a:buChar char="▪"/>
              <a:defRPr sz="2700" b="0" i="0" u="none" strike="noStrike" cap="none">
                <a:solidFill>
                  <a:srgbClr val="3F3F3F"/>
                </a:solidFill>
                <a:latin typeface="Arial"/>
                <a:ea typeface="Arial"/>
                <a:cs typeface="Arial"/>
                <a:sym typeface="Arial"/>
              </a:defRPr>
            </a:lvl2pPr>
            <a:lvl3pPr marL="1828754" marR="0" lvl="2" indent="-457189" algn="l" rtl="0">
              <a:lnSpc>
                <a:spcPct val="100000"/>
              </a:lnSpc>
              <a:spcBef>
                <a:spcPts val="480"/>
              </a:spcBef>
              <a:spcAft>
                <a:spcPts val="0"/>
              </a:spcAft>
              <a:buClr>
                <a:srgbClr val="B20838"/>
              </a:buClr>
              <a:buSzPts val="1800"/>
              <a:buFont typeface="Noto Sans Symbols"/>
              <a:buChar char="▪"/>
              <a:defRPr sz="2400" b="0" i="0" u="none" strike="noStrike" cap="none">
                <a:solidFill>
                  <a:srgbClr val="3F3F3F"/>
                </a:solidFill>
                <a:latin typeface="Arial"/>
                <a:ea typeface="Arial"/>
                <a:cs typeface="Arial"/>
                <a:sym typeface="Arial"/>
              </a:defRPr>
            </a:lvl3pPr>
            <a:lvl4pPr marL="2438339" marR="0" lvl="3" indent="-438138" algn="l" rtl="0">
              <a:lnSpc>
                <a:spcPct val="100000"/>
              </a:lnSpc>
              <a:spcBef>
                <a:spcPts val="420"/>
              </a:spcBef>
              <a:spcAft>
                <a:spcPts val="0"/>
              </a:spcAft>
              <a:buClr>
                <a:srgbClr val="B20838"/>
              </a:buClr>
              <a:buSzPts val="1575"/>
              <a:buFont typeface="Noto Sans Symbols"/>
              <a:buChar char="▪"/>
              <a:defRPr sz="2100" b="0" i="0" u="none" strike="noStrike" cap="none">
                <a:solidFill>
                  <a:srgbClr val="3F3F3F"/>
                </a:solidFill>
                <a:latin typeface="Arial"/>
                <a:ea typeface="Arial"/>
                <a:cs typeface="Arial"/>
                <a:sym typeface="Arial"/>
              </a:defRPr>
            </a:lvl4pPr>
            <a:lvl5pPr marL="3047924" marR="0" lvl="4" indent="-419090" algn="l" rtl="0">
              <a:lnSpc>
                <a:spcPct val="100000"/>
              </a:lnSpc>
              <a:spcBef>
                <a:spcPts val="360"/>
              </a:spcBef>
              <a:spcAft>
                <a:spcPts val="0"/>
              </a:spcAft>
              <a:buClr>
                <a:srgbClr val="B20838"/>
              </a:buClr>
              <a:buSzPts val="1350"/>
              <a:buFont typeface="Noto Sans Symbols"/>
              <a:buChar char="▪"/>
              <a:defRPr sz="1800" b="0" i="0" u="none" strike="noStrike" cap="none">
                <a:solidFill>
                  <a:srgbClr val="3F3F3F"/>
                </a:solidFill>
                <a:latin typeface="Arial"/>
                <a:ea typeface="Arial"/>
                <a:cs typeface="Arial"/>
                <a:sym typeface="Arial"/>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Calibri"/>
                <a:ea typeface="Calibri"/>
                <a:cs typeface="Calibri"/>
                <a:sym typeface="Calibri"/>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Calibri"/>
                <a:ea typeface="Calibri"/>
                <a:cs typeface="Calibri"/>
                <a:sym typeface="Calibri"/>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Calibri"/>
                <a:ea typeface="Calibri"/>
                <a:cs typeface="Calibri"/>
                <a:sym typeface="Calibri"/>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4" name="Google Shape;34;p14"/>
          <p:cNvSpPr/>
          <p:nvPr/>
        </p:nvSpPr>
        <p:spPr>
          <a:xfrm>
            <a:off x="0" y="6756400"/>
            <a:ext cx="12192000" cy="101600"/>
          </a:xfrm>
          <a:prstGeom prst="rect">
            <a:avLst/>
          </a:prstGeom>
          <a:solidFill>
            <a:srgbClr val="455561"/>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24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403962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A9C46-E71F-4E8F-8FA2-42636B67FE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5352AF7-9BD5-4D08-814D-11A8467F50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165F30-B3C4-4E1A-A2D0-DD0B0651EC37}"/>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5" name="Footer Placeholder 4">
            <a:extLst>
              <a:ext uri="{FF2B5EF4-FFF2-40B4-BE49-F238E27FC236}">
                <a16:creationId xmlns:a16="http://schemas.microsoft.com/office/drawing/2014/main" id="{181278BF-739B-49CF-82BB-1600425260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5CAF7D-03EE-4B1C-BE93-49C5D15CC952}"/>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3967087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CD2B0-91E3-473C-B8BB-E964534F5E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24A5B52-B131-4FCB-87E2-9BC19CBE01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DAFBA3-55A9-475C-9503-B1685A697662}"/>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5" name="Footer Placeholder 4">
            <a:extLst>
              <a:ext uri="{FF2B5EF4-FFF2-40B4-BE49-F238E27FC236}">
                <a16:creationId xmlns:a16="http://schemas.microsoft.com/office/drawing/2014/main" id="{0384E897-1D4C-4CDC-B4C9-9AFEBDC104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E9006C-AF7A-4111-B22E-14992C209E14}"/>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1451256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076A9-9390-40A5-BBE1-3081EC71D33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F21345-8431-4F4E-8F07-78331A8599A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1F133A-CC6F-445E-806D-C360EF7EA5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4449B6-2988-4347-8972-70AB07976E25}"/>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6" name="Footer Placeholder 5">
            <a:extLst>
              <a:ext uri="{FF2B5EF4-FFF2-40B4-BE49-F238E27FC236}">
                <a16:creationId xmlns:a16="http://schemas.microsoft.com/office/drawing/2014/main" id="{511FFF9B-032F-48F2-8A40-D155D3C6EF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1DDCB9-2D9D-4391-8C40-F17F760F7A99}"/>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124347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71A0F-0A7A-434E-869C-C52E86C025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9CEC0A2-55B0-4690-A320-BA2D81AC79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08E418-1416-4E6D-8861-6C904ADF6E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BB4624-7C4E-45D9-88AE-9F91556914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B93FF3-85DF-4F9C-9368-EDFC80DEEAB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514EE13-2774-4EC6-93E8-774BAAE60386}"/>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8" name="Footer Placeholder 7">
            <a:extLst>
              <a:ext uri="{FF2B5EF4-FFF2-40B4-BE49-F238E27FC236}">
                <a16:creationId xmlns:a16="http://schemas.microsoft.com/office/drawing/2014/main" id="{44BDD561-D7FE-4EBF-B9C1-B32601A4E0A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6628EA3-381F-4BA5-B462-93BD72586B16}"/>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3523413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17EA7-A98E-4143-B59A-1F9E51D1D3E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712C910-190F-41C1-A80C-786BA0A37AA5}"/>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4" name="Footer Placeholder 3">
            <a:extLst>
              <a:ext uri="{FF2B5EF4-FFF2-40B4-BE49-F238E27FC236}">
                <a16:creationId xmlns:a16="http://schemas.microsoft.com/office/drawing/2014/main" id="{FFE9541E-5A41-49B0-8494-DA3A72DACC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BB6F8F-96C0-4D51-AF2A-D4C87366AFA7}"/>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121677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9CBF10-C807-4F36-BB4A-D558466C377B}"/>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3" name="Footer Placeholder 2">
            <a:extLst>
              <a:ext uri="{FF2B5EF4-FFF2-40B4-BE49-F238E27FC236}">
                <a16:creationId xmlns:a16="http://schemas.microsoft.com/office/drawing/2014/main" id="{5615E48D-6B7C-45CE-8DF4-FA090F5C9FE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E3EB6D2-E9CF-4BA0-9B3D-A69E7449F6B0}"/>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2361754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2D9C5-80A0-44CE-A8D6-4FABB842CD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331D05A-98AB-4677-A39D-BFF8E6E899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F551AC-AD18-4271-8157-D74B05B8BF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4E2F26-69DE-4BB4-9121-AC3EAF7BB70F}"/>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6" name="Footer Placeholder 5">
            <a:extLst>
              <a:ext uri="{FF2B5EF4-FFF2-40B4-BE49-F238E27FC236}">
                <a16:creationId xmlns:a16="http://schemas.microsoft.com/office/drawing/2014/main" id="{EF8FFA5E-617F-46BC-A033-1F60CEDCCB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EC8110-976A-4B7D-A072-13129E2F80D4}"/>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1104068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BDE7C-5A17-41F5-99A5-D04FE61F29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45D2D1B-5DC8-414C-B1DE-D3C6F1DA50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9C6365-E5F5-4373-A49D-7CD9BFD057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8C6361-162A-473D-9223-9B400CA5A69E}"/>
              </a:ext>
            </a:extLst>
          </p:cNvPr>
          <p:cNvSpPr>
            <a:spLocks noGrp="1"/>
          </p:cNvSpPr>
          <p:nvPr>
            <p:ph type="dt" sz="half" idx="10"/>
          </p:nvPr>
        </p:nvSpPr>
        <p:spPr/>
        <p:txBody>
          <a:bodyPr/>
          <a:lstStyle/>
          <a:p>
            <a:fld id="{AC9CD86D-2BDB-4C60-AF0F-EC2B04301083}" type="datetimeFigureOut">
              <a:rPr lang="en-US" smtClean="0"/>
              <a:t>5/3/2023</a:t>
            </a:fld>
            <a:endParaRPr lang="en-US"/>
          </a:p>
        </p:txBody>
      </p:sp>
      <p:sp>
        <p:nvSpPr>
          <p:cNvPr id="6" name="Footer Placeholder 5">
            <a:extLst>
              <a:ext uri="{FF2B5EF4-FFF2-40B4-BE49-F238E27FC236}">
                <a16:creationId xmlns:a16="http://schemas.microsoft.com/office/drawing/2014/main" id="{0DFEAD57-B78A-44DE-A10C-174A880773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210C9E-8E33-48C8-9D36-0094C0D5C74D}"/>
              </a:ext>
            </a:extLst>
          </p:cNvPr>
          <p:cNvSpPr>
            <a:spLocks noGrp="1"/>
          </p:cNvSpPr>
          <p:nvPr>
            <p:ph type="sldNum" sz="quarter" idx="12"/>
          </p:nvPr>
        </p:nvSpPr>
        <p:spPr/>
        <p:txBody>
          <a:bodyPr/>
          <a:lstStyle/>
          <a:p>
            <a:fld id="{CCB3953D-8176-4C6F-AD14-4B480050D1D9}" type="slidenum">
              <a:rPr lang="en-US" smtClean="0"/>
              <a:t>‹#›</a:t>
            </a:fld>
            <a:endParaRPr lang="en-US"/>
          </a:p>
        </p:txBody>
      </p:sp>
    </p:spTree>
    <p:extLst>
      <p:ext uri="{BB962C8B-B14F-4D97-AF65-F5344CB8AC3E}">
        <p14:creationId xmlns:p14="http://schemas.microsoft.com/office/powerpoint/2010/main" val="3956236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39475F-47A6-4C87-82A7-87F5434AD7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3A2E51D-AE47-4179-9AEF-8603A64C3C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54F36A-7CC4-4DF9-BEA8-A15FF52F4E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9CD86D-2BDB-4C60-AF0F-EC2B04301083}" type="datetimeFigureOut">
              <a:rPr lang="en-US" smtClean="0"/>
              <a:t>5/3/2023</a:t>
            </a:fld>
            <a:endParaRPr lang="en-US"/>
          </a:p>
        </p:txBody>
      </p:sp>
      <p:sp>
        <p:nvSpPr>
          <p:cNvPr id="5" name="Footer Placeholder 4">
            <a:extLst>
              <a:ext uri="{FF2B5EF4-FFF2-40B4-BE49-F238E27FC236}">
                <a16:creationId xmlns:a16="http://schemas.microsoft.com/office/drawing/2014/main" id="{BB6F058E-C748-4E4D-975E-C38DC21ECB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FCAA3F5-D6C9-499B-B5E7-097ACD5D01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B3953D-8176-4C6F-AD14-4B480050D1D9}" type="slidenum">
              <a:rPr lang="en-US" smtClean="0"/>
              <a:t>‹#›</a:t>
            </a:fld>
            <a:endParaRPr lang="en-US"/>
          </a:p>
        </p:txBody>
      </p:sp>
    </p:spTree>
    <p:extLst>
      <p:ext uri="{BB962C8B-B14F-4D97-AF65-F5344CB8AC3E}">
        <p14:creationId xmlns:p14="http://schemas.microsoft.com/office/powerpoint/2010/main" val="1169842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mrscienceshow.com/2010/06/bring-us-your-burning-science-questions.html" TargetMode="External"/><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
          <p:cNvSpPr txBox="1">
            <a:spLocks noGrp="1"/>
          </p:cNvSpPr>
          <p:nvPr>
            <p:ph type="ctrTitle"/>
          </p:nvPr>
        </p:nvSpPr>
        <p:spPr>
          <a:xfrm>
            <a:off x="2743200" y="1237175"/>
            <a:ext cx="7924800" cy="3967871"/>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6200"/>
              <a:buFont typeface="Calibri"/>
              <a:buNone/>
            </a:pPr>
            <a:r>
              <a:rPr lang="en-US" sz="6200"/>
              <a:t>The OhCR</a:t>
            </a:r>
            <a:br>
              <a:rPr lang="en-US" sz="6200"/>
            </a:br>
            <a:r>
              <a:rPr lang="en-US" sz="2400" i="1">
                <a:latin typeface="Calibri"/>
                <a:ea typeface="Calibri"/>
                <a:cs typeface="Calibri"/>
                <a:sym typeface="Calibri"/>
              </a:rPr>
              <a:t>‘Building a More Cyber Secure Ohio’</a:t>
            </a:r>
            <a:br>
              <a:rPr lang="en-US" sz="2000" i="1">
                <a:latin typeface="Calibri"/>
                <a:ea typeface="Calibri"/>
                <a:cs typeface="Calibri"/>
                <a:sym typeface="Calibri"/>
              </a:rPr>
            </a:br>
            <a:br>
              <a:rPr lang="en-US" sz="6200"/>
            </a:br>
            <a:endParaRPr sz="6200"/>
          </a:p>
        </p:txBody>
      </p:sp>
      <p:sp>
        <p:nvSpPr>
          <p:cNvPr id="105" name="Google Shape;105;p1"/>
          <p:cNvSpPr txBox="1">
            <a:spLocks noGrp="1"/>
          </p:cNvSpPr>
          <p:nvPr>
            <p:ph type="subTitle" idx="1"/>
          </p:nvPr>
        </p:nvSpPr>
        <p:spPr>
          <a:xfrm>
            <a:off x="1524000" y="3840481"/>
            <a:ext cx="9652462" cy="1688782"/>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CC2027"/>
              </a:buClr>
              <a:buSzPts val="3600"/>
              <a:buNone/>
            </a:pPr>
            <a:r>
              <a:rPr lang="en-US" sz="3600" dirty="0">
                <a:solidFill>
                  <a:srgbClr val="CC2027"/>
                </a:solidFill>
                <a:latin typeface="Calibri"/>
                <a:cs typeface="Calibri"/>
              </a:rPr>
              <a:t>CISA’s Cyber Hygiene Services</a:t>
            </a:r>
          </a:p>
          <a:p>
            <a:pPr marL="0" marR="0" lvl="0" indent="0" algn="l" rtl="0">
              <a:lnSpc>
                <a:spcPct val="90000"/>
              </a:lnSpc>
              <a:spcBef>
                <a:spcPts val="0"/>
              </a:spcBef>
              <a:spcAft>
                <a:spcPts val="0"/>
              </a:spcAft>
              <a:buClr>
                <a:schemeClr val="dk1"/>
              </a:buClr>
              <a:buSzPts val="1800"/>
              <a:buNone/>
            </a:pPr>
            <a:r>
              <a:rPr lang="en-US" sz="1800" dirty="0"/>
              <a:t>March 9, 2023</a:t>
            </a:r>
          </a:p>
        </p:txBody>
      </p:sp>
      <p:pic>
        <p:nvPicPr>
          <p:cNvPr id="106" name="Google Shape;106;p1" descr="Logo&#10;&#10;Description automatically generated"/>
          <p:cNvPicPr preferRelativeResize="0"/>
          <p:nvPr/>
        </p:nvPicPr>
        <p:blipFill rotWithShape="1">
          <a:blip r:embed="rId3">
            <a:alphaModFix/>
          </a:blip>
          <a:srcRect/>
          <a:stretch/>
        </p:blipFill>
        <p:spPr>
          <a:xfrm>
            <a:off x="1524000" y="2418861"/>
            <a:ext cx="1036320" cy="1010139"/>
          </a:xfrm>
          <a:prstGeom prst="rect">
            <a:avLst/>
          </a:prstGeom>
          <a:noFill/>
          <a:ln>
            <a:noFill/>
          </a:ln>
        </p:spPr>
      </p:pic>
      <p:sp>
        <p:nvSpPr>
          <p:cNvPr id="107" name="Google Shape;107;p1"/>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The Ohio Cyber Reserve (OhCR)</a:t>
            </a:r>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May 4, 2023</a:t>
            </a:r>
            <a:endParaRPr/>
          </a:p>
          <a:p>
            <a:pPr marL="0" marR="0" lvl="0" indent="0" algn="l" rtl="0">
              <a:spcBef>
                <a:spcPts val="0"/>
              </a:spcBef>
              <a:spcAft>
                <a:spcPts val="0"/>
              </a:spcAft>
              <a:buNone/>
            </a:pPr>
            <a:r>
              <a:rPr lang="en-US" sz="1200" b="0" i="0">
                <a:solidFill>
                  <a:schemeClr val="dk1"/>
                </a:solidFill>
                <a:latin typeface="Calibri"/>
                <a:ea typeface="Calibri"/>
                <a:cs typeface="Calibri"/>
                <a:sym typeface="Calibri"/>
              </a:rPr>
              <a:t>‘Building a More Cyber Secure Ohio’</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68EBF-8879-CFB0-C635-73C3A4A3F422}"/>
              </a:ext>
            </a:extLst>
          </p:cNvPr>
          <p:cNvSpPr>
            <a:spLocks noGrp="1"/>
          </p:cNvSpPr>
          <p:nvPr>
            <p:ph type="title"/>
          </p:nvPr>
        </p:nvSpPr>
        <p:spPr/>
        <p:txBody>
          <a:bodyPr>
            <a:normAutofit fontScale="90000"/>
          </a:bodyPr>
          <a:lstStyle/>
          <a:p>
            <a:r>
              <a:rPr lang="en-US" sz="6200" dirty="0"/>
              <a:t>META Vulnerability Escalation Procedure</a:t>
            </a:r>
          </a:p>
        </p:txBody>
      </p:sp>
      <p:sp>
        <p:nvSpPr>
          <p:cNvPr id="3" name="Content Placeholder 2">
            <a:extLst>
              <a:ext uri="{FF2B5EF4-FFF2-40B4-BE49-F238E27FC236}">
                <a16:creationId xmlns:a16="http://schemas.microsoft.com/office/drawing/2014/main" id="{EE20EBAE-3BB7-008B-84A1-4C7D7E6E9C11}"/>
              </a:ext>
            </a:extLst>
          </p:cNvPr>
          <p:cNvSpPr>
            <a:spLocks noGrp="1"/>
          </p:cNvSpPr>
          <p:nvPr>
            <p:ph idx="1"/>
          </p:nvPr>
        </p:nvSpPr>
        <p:spPr>
          <a:xfrm>
            <a:off x="838200" y="1825624"/>
            <a:ext cx="10882745" cy="4213226"/>
          </a:xfrm>
        </p:spPr>
        <p:txBody>
          <a:bodyPr>
            <a:noAutofit/>
          </a:bodyPr>
          <a:lstStyle/>
          <a:p>
            <a:pPr marL="0" marR="0" indent="0">
              <a:lnSpc>
                <a:spcPct val="100000"/>
              </a:lnSpc>
              <a:spcBef>
                <a:spcPts val="0"/>
              </a:spcBef>
              <a:buNone/>
            </a:pPr>
            <a:r>
              <a:rPr lang="en-US" sz="1100" dirty="0">
                <a:solidFill>
                  <a:srgbClr val="000000"/>
                </a:solidFill>
                <a:effectLst/>
                <a:ea typeface="Times New Roman" panose="02020603050405020304" pitchFamily="18" charset="0"/>
                <a:cs typeface="Montserrat" panose="00000500000000000000" pitchFamily="2" charset="0"/>
              </a:rPr>
              <a:t>Ohio school districts that connect to META for ISP services are assigned public IP addresses.  These addresses can be scanned as cyber attackers look for vulnerabilities which create an opening for a breach.  META has many security controls in place to detect this type of suspicious behavior, however vulnerabilities still exist.</a:t>
            </a:r>
            <a:endParaRPr lang="en-US" sz="1100" dirty="0">
              <a:effectLst/>
              <a:ea typeface="Montserrat" panose="00000500000000000000" pitchFamily="2" charset="0"/>
              <a:cs typeface="Times New Roman" panose="02020603050405020304" pitchFamily="18" charset="0"/>
            </a:endParaRPr>
          </a:p>
          <a:p>
            <a:pPr marL="0" marR="0" indent="0">
              <a:lnSpc>
                <a:spcPct val="100000"/>
              </a:lnSpc>
              <a:spcBef>
                <a:spcPts val="0"/>
              </a:spcBef>
              <a:buNone/>
            </a:pPr>
            <a:r>
              <a:rPr lang="en-US" sz="1100" dirty="0">
                <a:solidFill>
                  <a:srgbClr val="000000"/>
                </a:solidFill>
                <a:effectLst/>
                <a:ea typeface="Times New Roman" panose="02020603050405020304" pitchFamily="18" charset="0"/>
                <a:cs typeface="Montserrat" panose="00000500000000000000" pitchFamily="2" charset="0"/>
              </a:rPr>
              <a:t>META is improving our security posture and constantly reviewing industry best practices.  Addressing vulnerabilities is critical to us maintaining a healthy network.  Our network is your network; your help is needed to meet our goals.</a:t>
            </a:r>
          </a:p>
          <a:p>
            <a:pPr marL="0" marR="0" indent="0">
              <a:lnSpc>
                <a:spcPct val="100000"/>
              </a:lnSpc>
              <a:spcBef>
                <a:spcPts val="0"/>
              </a:spcBef>
              <a:buNone/>
            </a:pPr>
            <a:endParaRPr lang="en-US" sz="1100" dirty="0">
              <a:effectLst/>
              <a:ea typeface="Montserrat" panose="00000500000000000000" pitchFamily="2" charset="0"/>
              <a:cs typeface="Times New Roman" panose="02020603050405020304" pitchFamily="18" charset="0"/>
            </a:endParaRPr>
          </a:p>
          <a:p>
            <a:pPr marL="0" marR="0" indent="0">
              <a:lnSpc>
                <a:spcPct val="100000"/>
              </a:lnSpc>
              <a:spcBef>
                <a:spcPts val="0"/>
              </a:spcBef>
              <a:buNone/>
            </a:pPr>
            <a:r>
              <a:rPr lang="en-US" sz="1100" b="1" dirty="0">
                <a:solidFill>
                  <a:srgbClr val="000000"/>
                </a:solidFill>
                <a:effectLst/>
                <a:ea typeface="Times New Roman" panose="02020603050405020304" pitchFamily="18" charset="0"/>
                <a:cs typeface="Montserrat" panose="00000500000000000000" pitchFamily="2" charset="0"/>
              </a:rPr>
              <a:t>Overview</a:t>
            </a:r>
            <a:endParaRPr lang="en-US" sz="1100" dirty="0">
              <a:effectLst/>
              <a:ea typeface="Montserrat" panose="00000500000000000000" pitchFamily="2" charset="0"/>
              <a:cs typeface="Times New Roman" panose="02020603050405020304" pitchFamily="18" charset="0"/>
            </a:endParaRPr>
          </a:p>
          <a:p>
            <a:pPr marL="0" marR="0" indent="0">
              <a:lnSpc>
                <a:spcPct val="100000"/>
              </a:lnSpc>
              <a:spcBef>
                <a:spcPts val="0"/>
              </a:spcBef>
              <a:buNone/>
            </a:pPr>
            <a:r>
              <a:rPr lang="en-US" sz="1100" dirty="0">
                <a:solidFill>
                  <a:srgbClr val="000000"/>
                </a:solidFill>
                <a:effectLst/>
                <a:ea typeface="Times New Roman" panose="02020603050405020304" pitchFamily="18" charset="0"/>
                <a:cs typeface="Montserrat" panose="00000500000000000000" pitchFamily="2" charset="0"/>
              </a:rPr>
              <a:t>META has designed security controls using a layered approach.  </a:t>
            </a:r>
            <a:r>
              <a:rPr lang="en-US" sz="1100" dirty="0">
                <a:solidFill>
                  <a:srgbClr val="000000"/>
                </a:solidFill>
                <a:ea typeface="Times New Roman" panose="02020603050405020304" pitchFamily="18" charset="0"/>
                <a:cs typeface="Montserrat" panose="00000500000000000000" pitchFamily="2" charset="0"/>
              </a:rPr>
              <a:t>They</a:t>
            </a:r>
            <a:r>
              <a:rPr lang="en-US" sz="1100" dirty="0">
                <a:solidFill>
                  <a:srgbClr val="000000"/>
                </a:solidFill>
                <a:effectLst/>
                <a:ea typeface="Times New Roman" panose="02020603050405020304" pitchFamily="18" charset="0"/>
                <a:cs typeface="Montserrat" panose="00000500000000000000" pitchFamily="2" charset="0"/>
              </a:rPr>
              <a:t> have 3 systems that monitor traffic and report any unusual behavior.  Each system, and </a:t>
            </a:r>
            <a:r>
              <a:rPr lang="en-US" sz="1100" dirty="0" err="1">
                <a:solidFill>
                  <a:srgbClr val="000000"/>
                </a:solidFill>
                <a:effectLst/>
                <a:ea typeface="Times New Roman" panose="02020603050405020304" pitchFamily="18" charset="0"/>
                <a:cs typeface="Montserrat" panose="00000500000000000000" pitchFamily="2" charset="0"/>
              </a:rPr>
              <a:t>SOCaaS</a:t>
            </a:r>
            <a:r>
              <a:rPr lang="en-US" sz="1100" dirty="0">
                <a:solidFill>
                  <a:srgbClr val="000000"/>
                </a:solidFill>
                <a:effectLst/>
                <a:ea typeface="Times New Roman" panose="02020603050405020304" pitchFamily="18" charset="0"/>
                <a:cs typeface="Montserrat" panose="00000500000000000000" pitchFamily="2" charset="0"/>
              </a:rPr>
              <a:t>, categorizes the alerts according to severity.  Once an alert is received by META, we analyze the information and pass it on to the affected school district for resolution.  Sometimes the alert results in a false positive but we need everyone’s assistance to analyze the threat and report the findings.</a:t>
            </a:r>
            <a:endParaRPr lang="en-US" sz="1100" dirty="0">
              <a:effectLst/>
              <a:ea typeface="Montserrat" panose="00000500000000000000" pitchFamily="2" charset="0"/>
              <a:cs typeface="Times New Roman" panose="02020603050405020304" pitchFamily="18" charset="0"/>
            </a:endParaRPr>
          </a:p>
          <a:p>
            <a:pPr marL="0" marR="0" indent="0">
              <a:lnSpc>
                <a:spcPct val="100000"/>
              </a:lnSpc>
              <a:spcBef>
                <a:spcPts val="0"/>
              </a:spcBef>
              <a:buNone/>
            </a:pPr>
            <a:r>
              <a:rPr lang="en-US" sz="1100" dirty="0">
                <a:solidFill>
                  <a:srgbClr val="000000"/>
                </a:solidFill>
                <a:effectLst/>
                <a:ea typeface="Times New Roman" panose="02020603050405020304" pitchFamily="18" charset="0"/>
                <a:cs typeface="Montserrat" panose="00000500000000000000" pitchFamily="2" charset="0"/>
              </a:rPr>
              <a:t>Intrusion Detection: there are 4 severity levels</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Critical</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High</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Medium</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Low</a:t>
            </a:r>
          </a:p>
          <a:p>
            <a:pPr marL="0" marR="0" lvl="0" indent="0">
              <a:lnSpc>
                <a:spcPct val="100000"/>
              </a:lnSpc>
              <a:spcBef>
                <a:spcPts val="0"/>
              </a:spcBef>
              <a:buNone/>
            </a:pPr>
            <a:endParaRPr lang="en-US" sz="1100" dirty="0">
              <a:effectLst/>
              <a:ea typeface="Montserrat" panose="00000500000000000000" pitchFamily="2" charset="0"/>
              <a:cs typeface="Times New Roman" panose="02020603050405020304" pitchFamily="18" charset="0"/>
            </a:endParaRPr>
          </a:p>
          <a:p>
            <a:pPr marL="0" marR="0" indent="0">
              <a:lnSpc>
                <a:spcPct val="100000"/>
              </a:lnSpc>
              <a:spcBef>
                <a:spcPts val="0"/>
              </a:spcBef>
              <a:buNone/>
            </a:pPr>
            <a:r>
              <a:rPr lang="en-US" sz="1100" dirty="0">
                <a:solidFill>
                  <a:srgbClr val="000000"/>
                </a:solidFill>
                <a:effectLst/>
                <a:ea typeface="Times New Roman" panose="02020603050405020304" pitchFamily="18" charset="0"/>
                <a:cs typeface="Montserrat" panose="00000500000000000000" pitchFamily="2" charset="0"/>
              </a:rPr>
              <a:t>Cyber-Hygiene Scans: there are 4 severity levels</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Emergency</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Critical</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Warning </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Informational</a:t>
            </a:r>
          </a:p>
          <a:p>
            <a:pPr marL="0" marR="0" lvl="0" indent="0">
              <a:lnSpc>
                <a:spcPct val="100000"/>
              </a:lnSpc>
              <a:spcBef>
                <a:spcPts val="0"/>
              </a:spcBef>
              <a:buNone/>
            </a:pPr>
            <a:endParaRPr lang="en-US" sz="1100" dirty="0">
              <a:solidFill>
                <a:srgbClr val="000000"/>
              </a:solidFill>
              <a:effectLst/>
              <a:ea typeface="Times New Roman" panose="02020603050405020304" pitchFamily="18" charset="0"/>
              <a:cs typeface="Montserrat" panose="00000500000000000000" pitchFamily="2" charset="0"/>
            </a:endParaRPr>
          </a:p>
          <a:p>
            <a:pPr marL="0" marR="0" indent="0">
              <a:lnSpc>
                <a:spcPct val="100000"/>
              </a:lnSpc>
              <a:spcBef>
                <a:spcPts val="0"/>
              </a:spcBef>
              <a:buNone/>
            </a:pPr>
            <a:r>
              <a:rPr lang="en-US" sz="1100" dirty="0">
                <a:solidFill>
                  <a:srgbClr val="000000"/>
                </a:solidFill>
                <a:effectLst/>
                <a:ea typeface="Times New Roman" panose="02020603050405020304" pitchFamily="18" charset="0"/>
                <a:cs typeface="Montserrat" panose="00000500000000000000" pitchFamily="2" charset="0"/>
              </a:rPr>
              <a:t>SIEM: there are 2 severity levels</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Tier 1</a:t>
            </a:r>
            <a:endParaRPr lang="en-US" sz="1100" dirty="0">
              <a:effectLst/>
              <a:ea typeface="Montserrat" panose="00000500000000000000" pitchFamily="2" charset="0"/>
              <a:cs typeface="Times New Roman" panose="02020603050405020304" pitchFamily="18" charset="0"/>
            </a:endParaRPr>
          </a:p>
          <a:p>
            <a:pPr marL="342900" marR="0" lvl="0" indent="-342900">
              <a:lnSpc>
                <a:spcPct val="100000"/>
              </a:lnSpc>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Tier 2</a:t>
            </a:r>
            <a:endParaRPr lang="en-US" sz="1100" dirty="0">
              <a:effectLst/>
              <a:ea typeface="Montserrat" panose="00000500000000000000" pitchFamily="2" charset="0"/>
              <a:cs typeface="Times New Roman" panose="02020603050405020304" pitchFamily="18" charset="0"/>
            </a:endParaRPr>
          </a:p>
        </p:txBody>
      </p:sp>
      <p:pic>
        <p:nvPicPr>
          <p:cNvPr id="6" name="Picture 5" descr="Logo&#10;&#10;Description automatically generated">
            <a:extLst>
              <a:ext uri="{FF2B5EF4-FFF2-40B4-BE49-F238E27FC236}">
                <a16:creationId xmlns:a16="http://schemas.microsoft.com/office/drawing/2014/main" id="{19B46448-4965-C5B6-687E-DBCB435419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59E0324A-49F5-8C49-CA34-A64A1E5624AF}"/>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57302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85A23A5-91E4-6E2A-44F2-EB2DF54B0CD6}"/>
              </a:ext>
            </a:extLst>
          </p:cNvPr>
          <p:cNvSpPr/>
          <p:nvPr/>
        </p:nvSpPr>
        <p:spPr>
          <a:xfrm>
            <a:off x="2427244" y="1514284"/>
            <a:ext cx="1688837" cy="1021384"/>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000000"/>
                </a:solidFill>
                <a:effectLst/>
                <a:ea typeface="Times New Roman" panose="02020603050405020304" pitchFamily="18" charset="0"/>
                <a:cs typeface="Montserrat" panose="00000500000000000000" pitchFamily="2" charset="0"/>
              </a:rPr>
              <a:t>META will notify the district via email when META receives an alert associated with the District’s IP range.</a:t>
            </a:r>
            <a:endParaRPr lang="en-US" sz="1200" dirty="0"/>
          </a:p>
        </p:txBody>
      </p:sp>
      <p:sp>
        <p:nvSpPr>
          <p:cNvPr id="6" name="Rectangle 5">
            <a:extLst>
              <a:ext uri="{FF2B5EF4-FFF2-40B4-BE49-F238E27FC236}">
                <a16:creationId xmlns:a16="http://schemas.microsoft.com/office/drawing/2014/main" id="{64425143-0418-79A0-A29C-678A9FC35192}"/>
              </a:ext>
            </a:extLst>
          </p:cNvPr>
          <p:cNvSpPr/>
          <p:nvPr/>
        </p:nvSpPr>
        <p:spPr>
          <a:xfrm>
            <a:off x="4515461" y="1513903"/>
            <a:ext cx="1666979" cy="102138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000000"/>
                </a:solidFill>
              </a:rPr>
              <a:t>District will need to acknowledge the META alert via email response</a:t>
            </a:r>
          </a:p>
        </p:txBody>
      </p:sp>
      <p:sp>
        <p:nvSpPr>
          <p:cNvPr id="10" name="TextBox 9">
            <a:extLst>
              <a:ext uri="{FF2B5EF4-FFF2-40B4-BE49-F238E27FC236}">
                <a16:creationId xmlns:a16="http://schemas.microsoft.com/office/drawing/2014/main" id="{0748963B-31E6-8F91-7EE6-F60F89FE2DFF}"/>
              </a:ext>
            </a:extLst>
          </p:cNvPr>
          <p:cNvSpPr txBox="1"/>
          <p:nvPr/>
        </p:nvSpPr>
        <p:spPr>
          <a:xfrm>
            <a:off x="1614593" y="4197550"/>
            <a:ext cx="3223768" cy="2462213"/>
          </a:xfrm>
          <a:prstGeom prst="rect">
            <a:avLst/>
          </a:prstGeom>
          <a:solidFill>
            <a:schemeClr val="accent6">
              <a:lumMod val="20000"/>
              <a:lumOff val="80000"/>
            </a:schemeClr>
          </a:solidFill>
          <a:ln w="12700">
            <a:solidFill>
              <a:schemeClr val="tx1"/>
            </a:solidFill>
          </a:ln>
        </p:spPr>
        <p:txBody>
          <a:bodyPr wrap="square">
            <a:spAutoFit/>
          </a:bodyPr>
          <a:lstStyle/>
          <a:p>
            <a:pPr marR="0">
              <a:spcBef>
                <a:spcPts val="0"/>
              </a:spcBef>
              <a:spcAft>
                <a:spcPts val="0"/>
              </a:spcAft>
            </a:pPr>
            <a:r>
              <a:rPr lang="en-US" sz="1100" b="1" dirty="0">
                <a:effectLst/>
                <a:latin typeface="Calibri" panose="020F0502020204030204" pitchFamily="34" charset="0"/>
                <a:ea typeface="Calibri" panose="020F0502020204030204" pitchFamily="34" charset="0"/>
              </a:rPr>
              <a:t>School District NIST 800-61 IR Process</a:t>
            </a:r>
          </a:p>
          <a:p>
            <a:pPr marL="173038" marR="0" lvl="0" indent="-173038">
              <a:spcBef>
                <a:spcPts val="0"/>
              </a:spcBef>
              <a:buFont typeface="+mj-lt"/>
              <a:buAutoNum type="arabicPeriod"/>
            </a:pPr>
            <a:r>
              <a:rPr lang="en-US" sz="1100" dirty="0">
                <a:effectLst/>
                <a:latin typeface="Calibri" panose="020F0502020204030204" pitchFamily="34" charset="0"/>
                <a:ea typeface="Times New Roman" panose="02020603050405020304" pitchFamily="18" charset="0"/>
              </a:rPr>
              <a:t>Detection – Any source that reports a problem</a:t>
            </a:r>
            <a:endParaRPr lang="en-US" sz="1100" dirty="0">
              <a:effectLst/>
              <a:latin typeface="Calibri" panose="020F0502020204030204" pitchFamily="34" charset="0"/>
              <a:ea typeface="Calibri" panose="020F0502020204030204" pitchFamily="34" charset="0"/>
            </a:endParaRPr>
          </a:p>
          <a:p>
            <a:pPr marL="173038" marR="0" lvl="0" indent="-173038">
              <a:spcBef>
                <a:spcPts val="0"/>
              </a:spcBef>
              <a:buFont typeface="+mj-lt"/>
              <a:buAutoNum type="arabicPeriod"/>
            </a:pPr>
            <a:r>
              <a:rPr lang="en-US" sz="1100" dirty="0">
                <a:effectLst/>
                <a:latin typeface="Calibri" panose="020F0502020204030204" pitchFamily="34" charset="0"/>
                <a:ea typeface="Times New Roman" panose="02020603050405020304" pitchFamily="18" charset="0"/>
              </a:rPr>
              <a:t>Receiver in the Technology Team puts the report into the District's Ticketing system</a:t>
            </a:r>
            <a:endParaRPr lang="en-US" sz="1100" dirty="0">
              <a:effectLst/>
              <a:latin typeface="Calibri" panose="020F0502020204030204" pitchFamily="34" charset="0"/>
              <a:ea typeface="Calibri" panose="020F0502020204030204" pitchFamily="34" charset="0"/>
            </a:endParaRPr>
          </a:p>
          <a:p>
            <a:pPr marL="173038" marR="0" lvl="0" indent="-173038">
              <a:spcBef>
                <a:spcPts val="0"/>
              </a:spcBef>
              <a:buFont typeface="+mj-lt"/>
              <a:buAutoNum type="arabicPeriod"/>
            </a:pPr>
            <a:r>
              <a:rPr lang="en-US" sz="1100" dirty="0">
                <a:effectLst/>
                <a:latin typeface="Calibri" panose="020F0502020204030204" pitchFamily="34" charset="0"/>
                <a:ea typeface="Times New Roman" panose="02020603050405020304" pitchFamily="18" charset="0"/>
              </a:rPr>
              <a:t>Analysis – Technician does analytics and describes the findings to their supervisor.</a:t>
            </a:r>
            <a:endParaRPr lang="en-US" sz="1100" dirty="0">
              <a:effectLst/>
              <a:latin typeface="Calibri" panose="020F0502020204030204" pitchFamily="34" charset="0"/>
              <a:ea typeface="Calibri" panose="020F0502020204030204" pitchFamily="34" charset="0"/>
            </a:endParaRPr>
          </a:p>
          <a:p>
            <a:pPr marL="173038" marR="0" lvl="0" indent="-173038">
              <a:spcBef>
                <a:spcPts val="0"/>
              </a:spcBef>
              <a:buFont typeface="+mj-lt"/>
              <a:buAutoNum type="arabicPeriod"/>
            </a:pPr>
            <a:r>
              <a:rPr lang="en-US" sz="1100" dirty="0">
                <a:effectLst/>
                <a:latin typeface="Calibri" panose="020F0502020204030204" pitchFamily="34" charset="0"/>
                <a:ea typeface="Times New Roman" panose="02020603050405020304" pitchFamily="18" charset="0"/>
              </a:rPr>
              <a:t>Containment – Action to stop the spread of the incident .</a:t>
            </a:r>
            <a:endParaRPr lang="en-US" sz="1100" dirty="0">
              <a:effectLst/>
              <a:latin typeface="Calibri" panose="020F0502020204030204" pitchFamily="34" charset="0"/>
              <a:ea typeface="Calibri" panose="020F0502020204030204" pitchFamily="34" charset="0"/>
            </a:endParaRPr>
          </a:p>
          <a:p>
            <a:pPr marL="173038" marR="0" lvl="0" indent="-173038">
              <a:spcBef>
                <a:spcPts val="0"/>
              </a:spcBef>
              <a:buFont typeface="+mj-lt"/>
              <a:buAutoNum type="arabicPeriod"/>
            </a:pPr>
            <a:r>
              <a:rPr lang="en-US" sz="1100" dirty="0">
                <a:effectLst/>
                <a:latin typeface="Calibri" panose="020F0502020204030204" pitchFamily="34" charset="0"/>
                <a:ea typeface="Times New Roman" panose="02020603050405020304" pitchFamily="18" charset="0"/>
              </a:rPr>
              <a:t>Eradication – Eliminate</a:t>
            </a:r>
            <a:r>
              <a:rPr lang="en-US" sz="1100" dirty="0">
                <a:latin typeface="Calibri" panose="020F0502020204030204" pitchFamily="34" charset="0"/>
                <a:ea typeface="Times New Roman" panose="02020603050405020304" pitchFamily="18" charset="0"/>
              </a:rPr>
              <a:t> the root issue.</a:t>
            </a:r>
            <a:endParaRPr lang="en-US" sz="1100" dirty="0">
              <a:effectLst/>
              <a:latin typeface="Calibri" panose="020F0502020204030204" pitchFamily="34" charset="0"/>
              <a:ea typeface="Calibri" panose="020F0502020204030204" pitchFamily="34" charset="0"/>
            </a:endParaRPr>
          </a:p>
          <a:p>
            <a:pPr marL="173038" marR="0" lvl="0" indent="-173038">
              <a:spcBef>
                <a:spcPts val="0"/>
              </a:spcBef>
              <a:buFont typeface="+mj-lt"/>
              <a:buAutoNum type="arabicPeriod"/>
            </a:pPr>
            <a:r>
              <a:rPr lang="en-US" sz="1100" dirty="0">
                <a:effectLst/>
                <a:latin typeface="Calibri" panose="020F0502020204030204" pitchFamily="34" charset="0"/>
                <a:ea typeface="Times New Roman" panose="02020603050405020304" pitchFamily="18" charset="0"/>
              </a:rPr>
              <a:t>Recovery – Any action that eliminates the incident re-occurrence.</a:t>
            </a:r>
            <a:endParaRPr lang="en-US" sz="1100" dirty="0">
              <a:effectLst/>
              <a:latin typeface="Calibri" panose="020F0502020204030204" pitchFamily="34" charset="0"/>
              <a:ea typeface="Calibri" panose="020F0502020204030204" pitchFamily="34" charset="0"/>
            </a:endParaRPr>
          </a:p>
          <a:p>
            <a:pPr marL="173038" marR="0" lvl="0" indent="-173038">
              <a:spcBef>
                <a:spcPts val="0"/>
              </a:spcBef>
              <a:buFont typeface="+mj-lt"/>
              <a:buAutoNum type="arabicPeriod"/>
            </a:pPr>
            <a:r>
              <a:rPr lang="en-US" sz="1100" dirty="0">
                <a:effectLst/>
                <a:latin typeface="Calibri" panose="020F0502020204030204" pitchFamily="34" charset="0"/>
                <a:ea typeface="Times New Roman" panose="02020603050405020304" pitchFamily="18" charset="0"/>
              </a:rPr>
              <a:t>Post Incident Activity – Closing the ticket and updating the plan if needed.</a:t>
            </a:r>
          </a:p>
          <a:p>
            <a:pPr marR="0" lvl="0">
              <a:spcBef>
                <a:spcPts val="0"/>
              </a:spcBef>
            </a:pPr>
            <a:endParaRPr lang="en-US" sz="1100" dirty="0">
              <a:effectLst/>
              <a:latin typeface="Calibri" panose="020F0502020204030204" pitchFamily="34" charset="0"/>
              <a:ea typeface="Calibri" panose="020F0502020204030204" pitchFamily="34" charset="0"/>
            </a:endParaRPr>
          </a:p>
        </p:txBody>
      </p:sp>
      <p:sp>
        <p:nvSpPr>
          <p:cNvPr id="45" name="TextBox 44">
            <a:extLst>
              <a:ext uri="{FF2B5EF4-FFF2-40B4-BE49-F238E27FC236}">
                <a16:creationId xmlns:a16="http://schemas.microsoft.com/office/drawing/2014/main" id="{75A31115-EC07-7635-E6F6-56D56A5DB4F3}"/>
              </a:ext>
            </a:extLst>
          </p:cNvPr>
          <p:cNvSpPr txBox="1"/>
          <p:nvPr/>
        </p:nvSpPr>
        <p:spPr>
          <a:xfrm>
            <a:off x="5066405" y="4197550"/>
            <a:ext cx="3012828" cy="2462213"/>
          </a:xfrm>
          <a:prstGeom prst="rect">
            <a:avLst/>
          </a:prstGeom>
          <a:solidFill>
            <a:schemeClr val="accent5">
              <a:lumMod val="20000"/>
              <a:lumOff val="80000"/>
            </a:schemeClr>
          </a:solidFill>
          <a:ln w="12700">
            <a:solidFill>
              <a:schemeClr val="tx1"/>
            </a:solidFill>
          </a:ln>
        </p:spPr>
        <p:txBody>
          <a:bodyPr wrap="square">
            <a:spAutoFit/>
          </a:bodyPr>
          <a:lstStyle/>
          <a:p>
            <a:pPr marL="0" marR="0">
              <a:spcBef>
                <a:spcPts val="0"/>
              </a:spcBef>
            </a:pPr>
            <a:r>
              <a:rPr lang="en-US" sz="1100" b="1" dirty="0">
                <a:solidFill>
                  <a:srgbClr val="000000"/>
                </a:solidFill>
                <a:effectLst/>
                <a:ea typeface="Times New Roman" panose="02020603050405020304" pitchFamily="18" charset="0"/>
                <a:cs typeface="Montserrat" panose="00000500000000000000" pitchFamily="2" charset="0"/>
              </a:rPr>
              <a:t>META Solutions – Monitoring Systems</a:t>
            </a:r>
          </a:p>
          <a:p>
            <a:pPr marL="0" marR="0">
              <a:spcBef>
                <a:spcPts val="0"/>
              </a:spcBef>
            </a:pPr>
            <a:r>
              <a:rPr lang="en-US" sz="1100" b="1" dirty="0">
                <a:solidFill>
                  <a:srgbClr val="000000"/>
                </a:solidFill>
                <a:effectLst/>
                <a:ea typeface="Times New Roman" panose="02020603050405020304" pitchFamily="18" charset="0"/>
                <a:cs typeface="Montserrat" panose="00000500000000000000" pitchFamily="2" charset="0"/>
              </a:rPr>
              <a:t>Intrusion Detection: there are 4 severity levels</a:t>
            </a:r>
            <a:endParaRPr lang="en-US" sz="1100" b="1"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Critical</a:t>
            </a:r>
            <a:endParaRPr lang="en-US" sz="1100"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High</a:t>
            </a:r>
            <a:endParaRPr lang="en-US" sz="1100"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Medium</a:t>
            </a:r>
            <a:endParaRPr lang="en-US" sz="1100"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Low</a:t>
            </a:r>
            <a:endParaRPr lang="en-US" sz="1100" dirty="0">
              <a:effectLst/>
              <a:ea typeface="Montserrat" panose="00000500000000000000" pitchFamily="2" charset="0"/>
              <a:cs typeface="Times New Roman" panose="02020603050405020304" pitchFamily="18" charset="0"/>
            </a:endParaRPr>
          </a:p>
          <a:p>
            <a:pPr marL="0" marR="0">
              <a:spcBef>
                <a:spcPts val="0"/>
              </a:spcBef>
            </a:pPr>
            <a:r>
              <a:rPr lang="en-US" sz="1100" b="1" dirty="0">
                <a:solidFill>
                  <a:srgbClr val="000000"/>
                </a:solidFill>
                <a:effectLst/>
                <a:ea typeface="Times New Roman" panose="02020603050405020304" pitchFamily="18" charset="0"/>
                <a:cs typeface="Montserrat" panose="00000500000000000000" pitchFamily="2" charset="0"/>
              </a:rPr>
              <a:t>Cyber-Hygiene Scans: there are 4 severity levels</a:t>
            </a:r>
            <a:endParaRPr lang="en-US" sz="1100" b="1"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Emergency</a:t>
            </a:r>
            <a:endParaRPr lang="en-US" sz="1100"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Critical</a:t>
            </a:r>
            <a:endParaRPr lang="en-US" sz="1100"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Warning </a:t>
            </a:r>
            <a:endParaRPr lang="en-US" sz="1100"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Informational</a:t>
            </a:r>
            <a:endParaRPr lang="en-US" sz="1100" dirty="0">
              <a:effectLst/>
              <a:ea typeface="Montserrat" panose="00000500000000000000" pitchFamily="2" charset="0"/>
              <a:cs typeface="Times New Roman" panose="02020603050405020304" pitchFamily="18" charset="0"/>
            </a:endParaRPr>
          </a:p>
          <a:p>
            <a:pPr marL="0" marR="0">
              <a:spcBef>
                <a:spcPts val="0"/>
              </a:spcBef>
            </a:pPr>
            <a:r>
              <a:rPr lang="en-US" sz="1100" b="1" dirty="0">
                <a:solidFill>
                  <a:srgbClr val="000000"/>
                </a:solidFill>
                <a:effectLst/>
                <a:ea typeface="Times New Roman" panose="02020603050405020304" pitchFamily="18" charset="0"/>
                <a:cs typeface="Montserrat" panose="00000500000000000000" pitchFamily="2" charset="0"/>
              </a:rPr>
              <a:t>SIEM: there are 2 severity levels</a:t>
            </a:r>
            <a:endParaRPr lang="en-US" sz="1100" b="1"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Tier 1</a:t>
            </a:r>
            <a:endParaRPr lang="en-US" sz="1100" dirty="0">
              <a:effectLst/>
              <a:ea typeface="Montserrat" panose="00000500000000000000" pitchFamily="2" charset="0"/>
              <a:cs typeface="Times New Roman" panose="02020603050405020304" pitchFamily="18" charset="0"/>
            </a:endParaRPr>
          </a:p>
          <a:p>
            <a:pPr marL="342900" marR="0" lvl="0" indent="-342900">
              <a:spcBef>
                <a:spcPts val="0"/>
              </a:spcBef>
              <a:buFont typeface="+mj-lt"/>
              <a:buAutoNum type="arabicPeriod"/>
            </a:pPr>
            <a:r>
              <a:rPr lang="en-US" sz="1100" dirty="0">
                <a:solidFill>
                  <a:srgbClr val="000000"/>
                </a:solidFill>
                <a:effectLst/>
                <a:ea typeface="Times New Roman" panose="02020603050405020304" pitchFamily="18" charset="0"/>
                <a:cs typeface="Montserrat" panose="00000500000000000000" pitchFamily="2" charset="0"/>
              </a:rPr>
              <a:t>Tier 2</a:t>
            </a:r>
            <a:endParaRPr lang="en-US" sz="1100" dirty="0">
              <a:effectLst/>
              <a:ea typeface="Montserrat" panose="00000500000000000000" pitchFamily="2" charset="0"/>
              <a:cs typeface="Times New Roman" panose="02020603050405020304" pitchFamily="18" charset="0"/>
            </a:endParaRPr>
          </a:p>
        </p:txBody>
      </p:sp>
      <p:graphicFrame>
        <p:nvGraphicFramePr>
          <p:cNvPr id="46" name="Table 45">
            <a:extLst>
              <a:ext uri="{FF2B5EF4-FFF2-40B4-BE49-F238E27FC236}">
                <a16:creationId xmlns:a16="http://schemas.microsoft.com/office/drawing/2014/main" id="{D27382C7-1032-9152-A108-8CF3CDC13126}"/>
              </a:ext>
            </a:extLst>
          </p:cNvPr>
          <p:cNvGraphicFramePr>
            <a:graphicFrameLocks noGrp="1"/>
          </p:cNvGraphicFramePr>
          <p:nvPr/>
        </p:nvGraphicFramePr>
        <p:xfrm>
          <a:off x="8307277" y="4197550"/>
          <a:ext cx="3543297" cy="2462213"/>
        </p:xfrm>
        <a:graphic>
          <a:graphicData uri="http://schemas.openxmlformats.org/drawingml/2006/table">
            <a:tbl>
              <a:tblPr firstRow="1" firstCol="1" bandRow="1">
                <a:tableStyleId>{5940675A-B579-460E-94D1-54222C63F5DA}</a:tableStyleId>
              </a:tblPr>
              <a:tblGrid>
                <a:gridCol w="1058630">
                  <a:extLst>
                    <a:ext uri="{9D8B030D-6E8A-4147-A177-3AD203B41FA5}">
                      <a16:colId xmlns:a16="http://schemas.microsoft.com/office/drawing/2014/main" val="2415532820"/>
                    </a:ext>
                  </a:extLst>
                </a:gridCol>
                <a:gridCol w="934859">
                  <a:extLst>
                    <a:ext uri="{9D8B030D-6E8A-4147-A177-3AD203B41FA5}">
                      <a16:colId xmlns:a16="http://schemas.microsoft.com/office/drawing/2014/main" val="1454635238"/>
                    </a:ext>
                  </a:extLst>
                </a:gridCol>
                <a:gridCol w="744601">
                  <a:extLst>
                    <a:ext uri="{9D8B030D-6E8A-4147-A177-3AD203B41FA5}">
                      <a16:colId xmlns:a16="http://schemas.microsoft.com/office/drawing/2014/main" val="4142526240"/>
                    </a:ext>
                  </a:extLst>
                </a:gridCol>
                <a:gridCol w="805207">
                  <a:extLst>
                    <a:ext uri="{9D8B030D-6E8A-4147-A177-3AD203B41FA5}">
                      <a16:colId xmlns:a16="http://schemas.microsoft.com/office/drawing/2014/main" val="2893975796"/>
                    </a:ext>
                  </a:extLst>
                </a:gridCol>
              </a:tblGrid>
              <a:tr h="223729">
                <a:tc gridSpan="4">
                  <a:txBody>
                    <a:bodyPr/>
                    <a:lstStyle/>
                    <a:p>
                      <a:pPr marL="0" marR="0">
                        <a:lnSpc>
                          <a:spcPct val="107000"/>
                        </a:lnSpc>
                        <a:spcBef>
                          <a:spcPts val="0"/>
                        </a:spcBef>
                        <a:spcAft>
                          <a:spcPts val="800"/>
                        </a:spcAft>
                      </a:pPr>
                      <a:r>
                        <a:rPr lang="en-US" sz="1100" b="1" dirty="0">
                          <a:effectLst/>
                          <a:latin typeface="+mn-lt"/>
                          <a:ea typeface="Montserrat" panose="00000500000000000000" pitchFamily="2" charset="0"/>
                          <a:cs typeface="Times New Roman" panose="02020603050405020304" pitchFamily="18" charset="0"/>
                        </a:rPr>
                        <a:t>META Solutions - System – Status – Response Chart</a:t>
                      </a:r>
                    </a:p>
                  </a:txBody>
                  <a:tcPr marL="68580" marR="68580" marT="0" marB="0" anchor="b">
                    <a:solidFill>
                      <a:schemeClr val="accent5">
                        <a:lumMod val="20000"/>
                        <a:lumOff val="80000"/>
                      </a:schemeClr>
                    </a:solidFill>
                  </a:tcPr>
                </a:tc>
                <a:tc hMerge="1">
                  <a:txBody>
                    <a:bodyPr/>
                    <a:lstStyle/>
                    <a:p>
                      <a:pPr marL="0" marR="0">
                        <a:lnSpc>
                          <a:spcPct val="107000"/>
                        </a:lnSpc>
                        <a:spcBef>
                          <a:spcPts val="0"/>
                        </a:spcBef>
                        <a:spcAft>
                          <a:spcPts val="800"/>
                        </a:spcAft>
                      </a:pPr>
                      <a:endParaRPr lang="en-US" sz="1000" b="1"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nchor="b"/>
                </a:tc>
                <a:tc hMerge="1">
                  <a:txBody>
                    <a:bodyPr/>
                    <a:lstStyle/>
                    <a:p>
                      <a:pPr marL="0" marR="0">
                        <a:lnSpc>
                          <a:spcPct val="107000"/>
                        </a:lnSpc>
                        <a:spcBef>
                          <a:spcPts val="0"/>
                        </a:spcBef>
                        <a:spcAft>
                          <a:spcPts val="800"/>
                        </a:spcAft>
                      </a:pPr>
                      <a:endParaRPr lang="en-US" sz="1000" b="1"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nchor="b"/>
                </a:tc>
                <a:tc hMerge="1">
                  <a:txBody>
                    <a:bodyPr/>
                    <a:lstStyle/>
                    <a:p>
                      <a:pPr marL="0" marR="0">
                        <a:lnSpc>
                          <a:spcPct val="107000"/>
                        </a:lnSpc>
                        <a:spcBef>
                          <a:spcPts val="0"/>
                        </a:spcBef>
                        <a:spcAft>
                          <a:spcPts val="800"/>
                        </a:spcAft>
                      </a:pPr>
                      <a:endParaRPr lang="en-US" sz="1000" b="1"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nchor="b"/>
                </a:tc>
                <a:extLst>
                  <a:ext uri="{0D108BD9-81ED-4DB2-BD59-A6C34878D82A}">
                    <a16:rowId xmlns:a16="http://schemas.microsoft.com/office/drawing/2014/main" val="1644619250"/>
                  </a:ext>
                </a:extLst>
              </a:tr>
              <a:tr h="371588">
                <a:tc>
                  <a:txBody>
                    <a:bodyPr/>
                    <a:lstStyle/>
                    <a:p>
                      <a:pPr marL="0" marR="0">
                        <a:lnSpc>
                          <a:spcPct val="107000"/>
                        </a:lnSpc>
                        <a:spcBef>
                          <a:spcPts val="0"/>
                        </a:spcBef>
                        <a:spcAft>
                          <a:spcPts val="800"/>
                        </a:spcAft>
                      </a:pPr>
                      <a:r>
                        <a:rPr lang="en-US" sz="1100" b="1" dirty="0">
                          <a:effectLst/>
                        </a:rPr>
                        <a:t>System</a:t>
                      </a:r>
                      <a:endParaRPr lang="en-US" sz="1100" b="1"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nchor="b">
                    <a:solidFill>
                      <a:schemeClr val="accent5">
                        <a:lumMod val="20000"/>
                        <a:lumOff val="80000"/>
                      </a:schemeClr>
                    </a:solidFill>
                  </a:tcPr>
                </a:tc>
                <a:tc>
                  <a:txBody>
                    <a:bodyPr/>
                    <a:lstStyle/>
                    <a:p>
                      <a:pPr marL="0" marR="0">
                        <a:lnSpc>
                          <a:spcPct val="107000"/>
                        </a:lnSpc>
                        <a:spcBef>
                          <a:spcPts val="0"/>
                        </a:spcBef>
                        <a:spcAft>
                          <a:spcPts val="800"/>
                        </a:spcAft>
                      </a:pPr>
                      <a:r>
                        <a:rPr lang="en-US" sz="1100" b="1" dirty="0">
                          <a:effectLst/>
                        </a:rPr>
                        <a:t>Status</a:t>
                      </a:r>
                      <a:endParaRPr lang="en-US" sz="1100" b="1"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nchor="b">
                    <a:solidFill>
                      <a:schemeClr val="accent5">
                        <a:lumMod val="20000"/>
                        <a:lumOff val="80000"/>
                      </a:schemeClr>
                    </a:solidFill>
                  </a:tcPr>
                </a:tc>
                <a:tc>
                  <a:txBody>
                    <a:bodyPr/>
                    <a:lstStyle/>
                    <a:p>
                      <a:pPr marL="0" marR="0">
                        <a:lnSpc>
                          <a:spcPct val="107000"/>
                        </a:lnSpc>
                        <a:spcBef>
                          <a:spcPts val="0"/>
                        </a:spcBef>
                        <a:spcAft>
                          <a:spcPts val="800"/>
                        </a:spcAft>
                      </a:pPr>
                      <a:r>
                        <a:rPr lang="en-US" sz="1100" b="1" dirty="0">
                          <a:effectLst/>
                        </a:rPr>
                        <a:t>Response Time</a:t>
                      </a:r>
                      <a:endParaRPr lang="en-US" sz="1100" b="1"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nchor="b">
                    <a:solidFill>
                      <a:schemeClr val="accent5">
                        <a:lumMod val="20000"/>
                        <a:lumOff val="80000"/>
                      </a:schemeClr>
                    </a:solidFill>
                  </a:tcPr>
                </a:tc>
                <a:tc>
                  <a:txBody>
                    <a:bodyPr/>
                    <a:lstStyle/>
                    <a:p>
                      <a:pPr marL="0" marR="0">
                        <a:lnSpc>
                          <a:spcPct val="107000"/>
                        </a:lnSpc>
                        <a:spcBef>
                          <a:spcPts val="0"/>
                        </a:spcBef>
                        <a:spcAft>
                          <a:spcPts val="800"/>
                        </a:spcAft>
                      </a:pPr>
                      <a:r>
                        <a:rPr lang="en-US" sz="1100" b="1" dirty="0">
                          <a:effectLst/>
                        </a:rPr>
                        <a:t>Time to Resolution</a:t>
                      </a:r>
                      <a:endParaRPr lang="en-US" sz="1100" b="1"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nchor="b">
                    <a:solidFill>
                      <a:schemeClr val="accent5">
                        <a:lumMod val="20000"/>
                        <a:lumOff val="80000"/>
                      </a:schemeClr>
                    </a:solidFill>
                  </a:tcPr>
                </a:tc>
                <a:extLst>
                  <a:ext uri="{0D108BD9-81ED-4DB2-BD59-A6C34878D82A}">
                    <a16:rowId xmlns:a16="http://schemas.microsoft.com/office/drawing/2014/main" val="3983909519"/>
                  </a:ext>
                </a:extLst>
              </a:tr>
              <a:tr h="561860">
                <a:tc>
                  <a:txBody>
                    <a:bodyPr/>
                    <a:lstStyle/>
                    <a:p>
                      <a:pPr marL="0" marR="0">
                        <a:lnSpc>
                          <a:spcPct val="107000"/>
                        </a:lnSpc>
                        <a:spcBef>
                          <a:spcPts val="0"/>
                        </a:spcBef>
                        <a:spcAft>
                          <a:spcPts val="0"/>
                        </a:spcAft>
                      </a:pPr>
                      <a:r>
                        <a:rPr lang="en-US" sz="1100" dirty="0">
                          <a:effectLst/>
                        </a:rPr>
                        <a:t>IDS</a:t>
                      </a:r>
                    </a:p>
                    <a:p>
                      <a:pPr marL="0" marR="0">
                        <a:lnSpc>
                          <a:spcPct val="107000"/>
                        </a:lnSpc>
                        <a:spcBef>
                          <a:spcPts val="0"/>
                        </a:spcBef>
                        <a:spcAft>
                          <a:spcPts val="0"/>
                        </a:spcAft>
                      </a:pPr>
                      <a:r>
                        <a:rPr lang="en-US" sz="1100" dirty="0">
                          <a:effectLst/>
                        </a:rPr>
                        <a:t>Cyber-Hygiene</a:t>
                      </a:r>
                    </a:p>
                    <a:p>
                      <a:pPr marL="0" marR="0">
                        <a:lnSpc>
                          <a:spcPct val="107000"/>
                        </a:lnSpc>
                        <a:spcBef>
                          <a:spcPts val="0"/>
                        </a:spcBef>
                        <a:spcAft>
                          <a:spcPts val="0"/>
                        </a:spcAft>
                      </a:pPr>
                      <a:r>
                        <a:rPr lang="en-US" sz="1100" dirty="0">
                          <a:effectLst/>
                        </a:rPr>
                        <a:t>SIEM</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0"/>
                        </a:spcAft>
                      </a:pPr>
                      <a:r>
                        <a:rPr lang="en-US" sz="1100" dirty="0">
                          <a:effectLst/>
                        </a:rPr>
                        <a:t>Critical</a:t>
                      </a:r>
                    </a:p>
                    <a:p>
                      <a:pPr marL="0" marR="0">
                        <a:lnSpc>
                          <a:spcPct val="107000"/>
                        </a:lnSpc>
                        <a:spcBef>
                          <a:spcPts val="0"/>
                        </a:spcBef>
                        <a:spcAft>
                          <a:spcPts val="0"/>
                        </a:spcAft>
                      </a:pPr>
                      <a:r>
                        <a:rPr lang="en-US" sz="1100" dirty="0">
                          <a:effectLst/>
                        </a:rPr>
                        <a:t>Emergency</a:t>
                      </a:r>
                    </a:p>
                    <a:p>
                      <a:pPr marL="0" marR="0">
                        <a:lnSpc>
                          <a:spcPct val="107000"/>
                        </a:lnSpc>
                        <a:spcBef>
                          <a:spcPts val="0"/>
                        </a:spcBef>
                        <a:spcAft>
                          <a:spcPts val="0"/>
                        </a:spcAft>
                      </a:pPr>
                      <a:r>
                        <a:rPr lang="en-US" sz="1100" dirty="0">
                          <a:effectLst/>
                        </a:rPr>
                        <a:t>Tier 1</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800"/>
                        </a:spcAft>
                      </a:pPr>
                      <a:r>
                        <a:rPr lang="en-US" sz="1100" dirty="0">
                          <a:effectLst/>
                        </a:rPr>
                        <a:t>24 hours</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800"/>
                        </a:spcAft>
                      </a:pPr>
                      <a:r>
                        <a:rPr lang="en-US" sz="1100" dirty="0">
                          <a:effectLst/>
                        </a:rPr>
                        <a:t>7 days</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335745575"/>
                  </a:ext>
                </a:extLst>
              </a:tr>
              <a:tr h="561860">
                <a:tc>
                  <a:txBody>
                    <a:bodyPr/>
                    <a:lstStyle/>
                    <a:p>
                      <a:pPr marL="0" marR="0">
                        <a:lnSpc>
                          <a:spcPct val="107000"/>
                        </a:lnSpc>
                        <a:spcBef>
                          <a:spcPts val="0"/>
                        </a:spcBef>
                        <a:spcAft>
                          <a:spcPts val="0"/>
                        </a:spcAft>
                      </a:pPr>
                      <a:r>
                        <a:rPr lang="en-US" sz="1100" dirty="0">
                          <a:effectLst/>
                        </a:rPr>
                        <a:t>IDS</a:t>
                      </a:r>
                    </a:p>
                    <a:p>
                      <a:pPr marL="0" marR="0">
                        <a:lnSpc>
                          <a:spcPct val="107000"/>
                        </a:lnSpc>
                        <a:spcBef>
                          <a:spcPts val="0"/>
                        </a:spcBef>
                        <a:spcAft>
                          <a:spcPts val="0"/>
                        </a:spcAft>
                      </a:pPr>
                      <a:r>
                        <a:rPr lang="en-US" sz="1100" dirty="0">
                          <a:effectLst/>
                        </a:rPr>
                        <a:t>Cyber-Hygiene</a:t>
                      </a:r>
                    </a:p>
                    <a:p>
                      <a:pPr marL="0" marR="0">
                        <a:lnSpc>
                          <a:spcPct val="107000"/>
                        </a:lnSpc>
                        <a:spcBef>
                          <a:spcPts val="0"/>
                        </a:spcBef>
                        <a:spcAft>
                          <a:spcPts val="0"/>
                        </a:spcAft>
                      </a:pPr>
                      <a:r>
                        <a:rPr lang="en-US" sz="1100" dirty="0">
                          <a:effectLst/>
                        </a:rPr>
                        <a:t>SIEM</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0"/>
                        </a:spcAft>
                      </a:pPr>
                      <a:r>
                        <a:rPr lang="en-US" sz="1100" dirty="0">
                          <a:effectLst/>
                        </a:rPr>
                        <a:t>High</a:t>
                      </a:r>
                    </a:p>
                    <a:p>
                      <a:pPr marL="0" marR="0">
                        <a:lnSpc>
                          <a:spcPct val="107000"/>
                        </a:lnSpc>
                        <a:spcBef>
                          <a:spcPts val="0"/>
                        </a:spcBef>
                        <a:spcAft>
                          <a:spcPts val="0"/>
                        </a:spcAft>
                      </a:pPr>
                      <a:r>
                        <a:rPr lang="en-US" sz="1100" dirty="0">
                          <a:effectLst/>
                        </a:rPr>
                        <a:t>Critical</a:t>
                      </a:r>
                    </a:p>
                    <a:p>
                      <a:pPr marL="0" marR="0">
                        <a:lnSpc>
                          <a:spcPct val="107000"/>
                        </a:lnSpc>
                        <a:spcBef>
                          <a:spcPts val="0"/>
                        </a:spcBef>
                        <a:spcAft>
                          <a:spcPts val="0"/>
                        </a:spcAft>
                      </a:pPr>
                      <a:r>
                        <a:rPr lang="en-US" sz="1100" dirty="0">
                          <a:effectLst/>
                        </a:rPr>
                        <a:t>Tier 2</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800"/>
                        </a:spcAft>
                      </a:pPr>
                      <a:r>
                        <a:rPr lang="en-US" sz="1100" dirty="0">
                          <a:effectLst/>
                        </a:rPr>
                        <a:t>5 days</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800"/>
                        </a:spcAft>
                      </a:pPr>
                      <a:r>
                        <a:rPr lang="en-US" sz="1100" dirty="0">
                          <a:effectLst/>
                        </a:rPr>
                        <a:t>15 days</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223583001"/>
                  </a:ext>
                </a:extLst>
              </a:tr>
              <a:tr h="371588">
                <a:tc>
                  <a:txBody>
                    <a:bodyPr/>
                    <a:lstStyle/>
                    <a:p>
                      <a:pPr marL="0" marR="0">
                        <a:lnSpc>
                          <a:spcPct val="107000"/>
                        </a:lnSpc>
                        <a:spcBef>
                          <a:spcPts val="0"/>
                        </a:spcBef>
                        <a:spcAft>
                          <a:spcPts val="0"/>
                        </a:spcAft>
                      </a:pPr>
                      <a:r>
                        <a:rPr lang="en-US" sz="1100" dirty="0">
                          <a:effectLst/>
                        </a:rPr>
                        <a:t>IDS</a:t>
                      </a:r>
                    </a:p>
                    <a:p>
                      <a:pPr marL="0" marR="0">
                        <a:lnSpc>
                          <a:spcPct val="107000"/>
                        </a:lnSpc>
                        <a:spcBef>
                          <a:spcPts val="0"/>
                        </a:spcBef>
                        <a:spcAft>
                          <a:spcPts val="0"/>
                        </a:spcAft>
                      </a:pPr>
                      <a:r>
                        <a:rPr lang="en-US" sz="1100" dirty="0">
                          <a:effectLst/>
                        </a:rPr>
                        <a:t>Cyber-Hygiene</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0"/>
                        </a:spcAft>
                      </a:pPr>
                      <a:r>
                        <a:rPr lang="en-US" sz="1100" dirty="0">
                          <a:effectLst/>
                        </a:rPr>
                        <a:t>Medium</a:t>
                      </a:r>
                    </a:p>
                    <a:p>
                      <a:pPr marL="0" marR="0">
                        <a:lnSpc>
                          <a:spcPct val="107000"/>
                        </a:lnSpc>
                        <a:spcBef>
                          <a:spcPts val="0"/>
                        </a:spcBef>
                        <a:spcAft>
                          <a:spcPts val="0"/>
                        </a:spcAft>
                      </a:pPr>
                      <a:r>
                        <a:rPr lang="en-US" sz="1100" dirty="0">
                          <a:effectLst/>
                        </a:rPr>
                        <a:t>Warning</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800"/>
                        </a:spcAft>
                      </a:pPr>
                      <a:r>
                        <a:rPr lang="en-US" sz="1100" dirty="0">
                          <a:effectLst/>
                        </a:rPr>
                        <a:t>14 days</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800"/>
                        </a:spcAft>
                      </a:pPr>
                      <a:r>
                        <a:rPr lang="en-US" sz="1100" dirty="0">
                          <a:effectLst/>
                        </a:rPr>
                        <a:t>30 days</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2107992892"/>
                  </a:ext>
                </a:extLst>
              </a:tr>
              <a:tr h="371588">
                <a:tc>
                  <a:txBody>
                    <a:bodyPr/>
                    <a:lstStyle/>
                    <a:p>
                      <a:pPr marL="0" marR="0">
                        <a:lnSpc>
                          <a:spcPct val="107000"/>
                        </a:lnSpc>
                        <a:spcBef>
                          <a:spcPts val="0"/>
                        </a:spcBef>
                        <a:spcAft>
                          <a:spcPts val="0"/>
                        </a:spcAft>
                      </a:pPr>
                      <a:r>
                        <a:rPr lang="en-US" sz="1100" dirty="0">
                          <a:effectLst/>
                        </a:rPr>
                        <a:t>IDS</a:t>
                      </a:r>
                    </a:p>
                    <a:p>
                      <a:pPr marL="0" marR="0">
                        <a:lnSpc>
                          <a:spcPct val="107000"/>
                        </a:lnSpc>
                        <a:spcBef>
                          <a:spcPts val="0"/>
                        </a:spcBef>
                        <a:spcAft>
                          <a:spcPts val="0"/>
                        </a:spcAft>
                      </a:pPr>
                      <a:r>
                        <a:rPr lang="en-US" sz="1100" dirty="0">
                          <a:effectLst/>
                        </a:rPr>
                        <a:t>Cyber-Hygiene</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0"/>
                        </a:spcAft>
                      </a:pPr>
                      <a:r>
                        <a:rPr lang="en-US" sz="1100" dirty="0">
                          <a:effectLst/>
                        </a:rPr>
                        <a:t>Low</a:t>
                      </a:r>
                    </a:p>
                    <a:p>
                      <a:pPr marL="0" marR="0">
                        <a:lnSpc>
                          <a:spcPct val="107000"/>
                        </a:lnSpc>
                        <a:spcBef>
                          <a:spcPts val="0"/>
                        </a:spcBef>
                        <a:spcAft>
                          <a:spcPts val="0"/>
                        </a:spcAft>
                      </a:pPr>
                      <a:r>
                        <a:rPr lang="en-US" sz="1100" dirty="0">
                          <a:effectLst/>
                        </a:rPr>
                        <a:t>Informational</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800"/>
                        </a:spcAft>
                      </a:pPr>
                      <a:r>
                        <a:rPr lang="en-US" sz="1100" dirty="0">
                          <a:effectLst/>
                        </a:rPr>
                        <a:t>28 days</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tc>
                  <a:txBody>
                    <a:bodyPr/>
                    <a:lstStyle/>
                    <a:p>
                      <a:pPr marL="0" marR="0">
                        <a:lnSpc>
                          <a:spcPct val="107000"/>
                        </a:lnSpc>
                        <a:spcBef>
                          <a:spcPts val="0"/>
                        </a:spcBef>
                        <a:spcAft>
                          <a:spcPts val="800"/>
                        </a:spcAft>
                      </a:pPr>
                      <a:r>
                        <a:rPr lang="en-US" sz="1100" dirty="0">
                          <a:effectLst/>
                        </a:rPr>
                        <a:t>90 days</a:t>
                      </a:r>
                      <a:endParaRPr lang="en-US" sz="1100" dirty="0">
                        <a:effectLst/>
                        <a:latin typeface="Montserrat" panose="00000500000000000000" pitchFamily="2" charset="0"/>
                        <a:ea typeface="Montserrat" panose="00000500000000000000" pitchFamily="2" charset="0"/>
                        <a:cs typeface="Times New Roman" panose="02020603050405020304" pitchFamily="18"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3927545589"/>
                  </a:ext>
                </a:extLst>
              </a:tr>
            </a:tbl>
          </a:graphicData>
        </a:graphic>
      </p:graphicFrame>
      <p:sp>
        <p:nvSpPr>
          <p:cNvPr id="47" name="Rectangle 46">
            <a:extLst>
              <a:ext uri="{FF2B5EF4-FFF2-40B4-BE49-F238E27FC236}">
                <a16:creationId xmlns:a16="http://schemas.microsoft.com/office/drawing/2014/main" id="{2940FA12-0F78-13D3-C78F-308FFDB3B0CB}"/>
              </a:ext>
            </a:extLst>
          </p:cNvPr>
          <p:cNvSpPr/>
          <p:nvPr/>
        </p:nvSpPr>
        <p:spPr>
          <a:xfrm>
            <a:off x="341377" y="1517419"/>
            <a:ext cx="1688836" cy="1021384"/>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nSpc>
                <a:spcPct val="105000"/>
              </a:lnSpc>
              <a:spcBef>
                <a:spcPts val="0"/>
              </a:spcBef>
              <a:spcAft>
                <a:spcPts val="0"/>
              </a:spcAft>
            </a:pPr>
            <a:r>
              <a:rPr lang="en-US" sz="1200" b="1" dirty="0">
                <a:solidFill>
                  <a:schemeClr val="tx1"/>
                </a:solidFill>
                <a:effectLst/>
                <a:latin typeface="Calibri" panose="020F0502020204030204" pitchFamily="34" charset="0"/>
                <a:ea typeface="Times New Roman" panose="02020603050405020304" pitchFamily="18" charset="0"/>
              </a:rPr>
              <a:t>Detection</a:t>
            </a:r>
            <a:r>
              <a:rPr lang="en-US" sz="1200" dirty="0">
                <a:solidFill>
                  <a:schemeClr val="tx1"/>
                </a:solidFill>
                <a:effectLst/>
                <a:latin typeface="Calibri" panose="020F0502020204030204" pitchFamily="34" charset="0"/>
                <a:ea typeface="Times New Roman" panose="02020603050405020304" pitchFamily="18" charset="0"/>
              </a:rPr>
              <a:t> - From any source that reports a problem such as META’s IDS, CISA Cyber Hygiene and SIEM Systems</a:t>
            </a:r>
            <a:endParaRPr lang="en-US" sz="1200" dirty="0">
              <a:solidFill>
                <a:schemeClr val="tx1"/>
              </a:solidFill>
              <a:effectLst/>
              <a:latin typeface="Calibri" panose="020F0502020204030204" pitchFamily="34" charset="0"/>
              <a:ea typeface="Calibri" panose="020F0502020204030204" pitchFamily="34" charset="0"/>
            </a:endParaRPr>
          </a:p>
        </p:txBody>
      </p:sp>
      <p:sp>
        <p:nvSpPr>
          <p:cNvPr id="48" name="Rectangle 47">
            <a:extLst>
              <a:ext uri="{FF2B5EF4-FFF2-40B4-BE49-F238E27FC236}">
                <a16:creationId xmlns:a16="http://schemas.microsoft.com/office/drawing/2014/main" id="{AF5A02AA-C02B-6B07-8965-D107113480E4}"/>
              </a:ext>
            </a:extLst>
          </p:cNvPr>
          <p:cNvSpPr/>
          <p:nvPr/>
        </p:nvSpPr>
        <p:spPr>
          <a:xfrm>
            <a:off x="6576106" y="1513900"/>
            <a:ext cx="1710695" cy="102138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effectLst/>
                <a:latin typeface="Calibri" panose="020F0502020204030204" pitchFamily="34" charset="0"/>
                <a:ea typeface="Times New Roman" panose="02020603050405020304" pitchFamily="18" charset="0"/>
              </a:rPr>
              <a:t>District’s Technology Team puts the report into District’s Ticketing system. </a:t>
            </a:r>
            <a:r>
              <a:rPr lang="en-US" sz="1200" dirty="0">
                <a:solidFill>
                  <a:schemeClr val="tx1"/>
                </a:solidFill>
                <a:latin typeface="Calibri" panose="020F0502020204030204" pitchFamily="34" charset="0"/>
                <a:ea typeface="Times New Roman" panose="02020603050405020304" pitchFamily="18" charset="0"/>
              </a:rPr>
              <a:t>Response Time per the Chart.</a:t>
            </a:r>
            <a:endParaRPr lang="en-US" sz="1200" dirty="0">
              <a:solidFill>
                <a:schemeClr val="tx1"/>
              </a:solidFill>
            </a:endParaRPr>
          </a:p>
        </p:txBody>
      </p:sp>
      <p:sp>
        <p:nvSpPr>
          <p:cNvPr id="49" name="Rectangle 48">
            <a:extLst>
              <a:ext uri="{FF2B5EF4-FFF2-40B4-BE49-F238E27FC236}">
                <a16:creationId xmlns:a16="http://schemas.microsoft.com/office/drawing/2014/main" id="{554B1503-D32D-4E2B-E5EB-891B6325D46C}"/>
              </a:ext>
            </a:extLst>
          </p:cNvPr>
          <p:cNvSpPr/>
          <p:nvPr/>
        </p:nvSpPr>
        <p:spPr>
          <a:xfrm>
            <a:off x="8680466" y="1513900"/>
            <a:ext cx="1710695" cy="102138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nSpc>
                <a:spcPct val="105000"/>
              </a:lnSpc>
              <a:spcBef>
                <a:spcPts val="0"/>
              </a:spcBef>
              <a:spcAft>
                <a:spcPts val="0"/>
              </a:spcAft>
            </a:pPr>
            <a:r>
              <a:rPr lang="en-US" sz="1200" b="1" dirty="0">
                <a:solidFill>
                  <a:schemeClr val="tx1"/>
                </a:solidFill>
                <a:effectLst/>
                <a:latin typeface="Calibri" panose="020F0502020204030204" pitchFamily="34" charset="0"/>
                <a:ea typeface="Times New Roman" panose="02020603050405020304" pitchFamily="18" charset="0"/>
              </a:rPr>
              <a:t>Analysis</a:t>
            </a:r>
            <a:r>
              <a:rPr lang="en-US" sz="1200" dirty="0">
                <a:solidFill>
                  <a:schemeClr val="tx1"/>
                </a:solidFill>
                <a:effectLst/>
                <a:latin typeface="Calibri" panose="020F0502020204030204" pitchFamily="34" charset="0"/>
                <a:ea typeface="Times New Roman" panose="02020603050405020304" pitchFamily="18" charset="0"/>
              </a:rPr>
              <a:t> – Technician does analytics and describes the findings to their supervisor.</a:t>
            </a:r>
            <a:endParaRPr lang="en-US" sz="1200" dirty="0">
              <a:solidFill>
                <a:schemeClr val="tx1"/>
              </a:solidFill>
              <a:effectLst/>
              <a:latin typeface="Calibri" panose="020F0502020204030204" pitchFamily="34" charset="0"/>
              <a:ea typeface="Calibri" panose="020F0502020204030204" pitchFamily="34" charset="0"/>
            </a:endParaRPr>
          </a:p>
        </p:txBody>
      </p:sp>
      <p:sp>
        <p:nvSpPr>
          <p:cNvPr id="50" name="Rectangle 49">
            <a:extLst>
              <a:ext uri="{FF2B5EF4-FFF2-40B4-BE49-F238E27FC236}">
                <a16:creationId xmlns:a16="http://schemas.microsoft.com/office/drawing/2014/main" id="{F4AD53E6-AB7E-3C27-85A8-1427DD57D25E}"/>
              </a:ext>
            </a:extLst>
          </p:cNvPr>
          <p:cNvSpPr/>
          <p:nvPr/>
        </p:nvSpPr>
        <p:spPr>
          <a:xfrm>
            <a:off x="8680465" y="2961707"/>
            <a:ext cx="1710695" cy="102138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nSpc>
                <a:spcPct val="105000"/>
              </a:lnSpc>
              <a:spcBef>
                <a:spcPts val="0"/>
              </a:spcBef>
              <a:spcAft>
                <a:spcPts val="0"/>
              </a:spcAft>
            </a:pPr>
            <a:r>
              <a:rPr lang="en-US" sz="1200" b="1" dirty="0">
                <a:solidFill>
                  <a:schemeClr val="tx1"/>
                </a:solidFill>
                <a:effectLst/>
                <a:latin typeface="Calibri" panose="020F0502020204030204" pitchFamily="34" charset="0"/>
                <a:ea typeface="Times New Roman" panose="02020603050405020304" pitchFamily="18" charset="0"/>
              </a:rPr>
              <a:t>Containment</a:t>
            </a:r>
            <a:r>
              <a:rPr lang="en-US" sz="1200" dirty="0">
                <a:solidFill>
                  <a:schemeClr val="tx1"/>
                </a:solidFill>
                <a:effectLst/>
                <a:latin typeface="Calibri" panose="020F0502020204030204" pitchFamily="34" charset="0"/>
                <a:ea typeface="Times New Roman" panose="02020603050405020304" pitchFamily="18" charset="0"/>
              </a:rPr>
              <a:t> – Action to stop the spread of the incident .</a:t>
            </a:r>
            <a:endParaRPr lang="en-US" sz="1200" dirty="0">
              <a:solidFill>
                <a:schemeClr val="tx1"/>
              </a:solidFill>
              <a:effectLst/>
              <a:latin typeface="Calibri" panose="020F0502020204030204" pitchFamily="34" charset="0"/>
              <a:ea typeface="Calibri" panose="020F0502020204030204" pitchFamily="34" charset="0"/>
            </a:endParaRPr>
          </a:p>
        </p:txBody>
      </p:sp>
      <p:sp>
        <p:nvSpPr>
          <p:cNvPr id="51" name="Rectangle 50">
            <a:extLst>
              <a:ext uri="{FF2B5EF4-FFF2-40B4-BE49-F238E27FC236}">
                <a16:creationId xmlns:a16="http://schemas.microsoft.com/office/drawing/2014/main" id="{7879CDBB-E44D-CBBF-558A-78DCE9138B99}"/>
              </a:ext>
            </a:extLst>
          </p:cNvPr>
          <p:cNvSpPr/>
          <p:nvPr/>
        </p:nvSpPr>
        <p:spPr>
          <a:xfrm>
            <a:off x="6597963" y="2961706"/>
            <a:ext cx="1688838" cy="102138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5000"/>
              </a:lnSpc>
            </a:pPr>
            <a:r>
              <a:rPr lang="en-US" sz="1200" b="1" dirty="0">
                <a:solidFill>
                  <a:schemeClr val="tx1"/>
                </a:solidFill>
                <a:effectLst/>
                <a:latin typeface="Calibri" panose="020F0502020204030204" pitchFamily="34" charset="0"/>
                <a:ea typeface="Times New Roman" panose="02020603050405020304" pitchFamily="18" charset="0"/>
              </a:rPr>
              <a:t>Eradication</a:t>
            </a:r>
            <a:r>
              <a:rPr lang="en-US" sz="1200" dirty="0">
                <a:solidFill>
                  <a:schemeClr val="tx1"/>
                </a:solidFill>
                <a:effectLst/>
                <a:latin typeface="Calibri" panose="020F0502020204030204" pitchFamily="34" charset="0"/>
                <a:ea typeface="Times New Roman" panose="02020603050405020304" pitchFamily="18" charset="0"/>
              </a:rPr>
              <a:t> – Eliminate</a:t>
            </a:r>
            <a:r>
              <a:rPr lang="en-US" sz="1200" dirty="0">
                <a:solidFill>
                  <a:schemeClr val="tx1"/>
                </a:solidFill>
                <a:latin typeface="Calibri" panose="020F0502020204030204" pitchFamily="34" charset="0"/>
                <a:ea typeface="Times New Roman" panose="02020603050405020304" pitchFamily="18" charset="0"/>
              </a:rPr>
              <a:t> the root issue.</a:t>
            </a:r>
            <a:endParaRPr lang="en-US" sz="1200" dirty="0">
              <a:solidFill>
                <a:schemeClr val="tx1"/>
              </a:solidFill>
              <a:effectLst/>
              <a:latin typeface="Calibri" panose="020F0502020204030204" pitchFamily="34" charset="0"/>
              <a:ea typeface="Calibri" panose="020F0502020204030204" pitchFamily="34" charset="0"/>
            </a:endParaRPr>
          </a:p>
        </p:txBody>
      </p:sp>
      <p:sp>
        <p:nvSpPr>
          <p:cNvPr id="52" name="Rectangle 51">
            <a:extLst>
              <a:ext uri="{FF2B5EF4-FFF2-40B4-BE49-F238E27FC236}">
                <a16:creationId xmlns:a16="http://schemas.microsoft.com/office/drawing/2014/main" id="{7BBBFE4E-9537-1074-927C-6571E7BE91CD}"/>
              </a:ext>
            </a:extLst>
          </p:cNvPr>
          <p:cNvSpPr/>
          <p:nvPr/>
        </p:nvSpPr>
        <p:spPr>
          <a:xfrm>
            <a:off x="2427244" y="2960182"/>
            <a:ext cx="1688837" cy="102138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nSpc>
                <a:spcPct val="105000"/>
              </a:lnSpc>
              <a:spcBef>
                <a:spcPts val="0"/>
              </a:spcBef>
              <a:spcAft>
                <a:spcPts val="800"/>
              </a:spcAft>
            </a:pPr>
            <a:r>
              <a:rPr lang="en-US" sz="1200" b="1" dirty="0">
                <a:solidFill>
                  <a:schemeClr val="tx1"/>
                </a:solidFill>
                <a:effectLst/>
                <a:latin typeface="Calibri" panose="020F0502020204030204" pitchFamily="34" charset="0"/>
                <a:ea typeface="Times New Roman" panose="02020603050405020304" pitchFamily="18" charset="0"/>
              </a:rPr>
              <a:t>Post Incident Activity </a:t>
            </a:r>
            <a:r>
              <a:rPr lang="en-US" sz="1200" dirty="0">
                <a:solidFill>
                  <a:schemeClr val="tx1"/>
                </a:solidFill>
                <a:effectLst/>
                <a:latin typeface="Calibri" panose="020F0502020204030204" pitchFamily="34" charset="0"/>
                <a:ea typeface="Times New Roman" panose="02020603050405020304" pitchFamily="18" charset="0"/>
              </a:rPr>
              <a:t>– Closing the District’s ticket and updating the plan if needed.</a:t>
            </a:r>
            <a:endParaRPr lang="en-US" sz="1200" dirty="0">
              <a:solidFill>
                <a:schemeClr val="tx1"/>
              </a:solidFill>
              <a:effectLst/>
              <a:latin typeface="Calibri" panose="020F0502020204030204" pitchFamily="34" charset="0"/>
              <a:ea typeface="Calibri" panose="020F0502020204030204" pitchFamily="34" charset="0"/>
            </a:endParaRPr>
          </a:p>
        </p:txBody>
      </p:sp>
      <p:sp>
        <p:nvSpPr>
          <p:cNvPr id="53" name="Rectangle 52">
            <a:extLst>
              <a:ext uri="{FF2B5EF4-FFF2-40B4-BE49-F238E27FC236}">
                <a16:creationId xmlns:a16="http://schemas.microsoft.com/office/drawing/2014/main" id="{F8C7782B-8CB0-4832-35FE-D5BAF1938BDA}"/>
              </a:ext>
            </a:extLst>
          </p:cNvPr>
          <p:cNvSpPr/>
          <p:nvPr/>
        </p:nvSpPr>
        <p:spPr>
          <a:xfrm>
            <a:off x="4504531" y="2961706"/>
            <a:ext cx="1688838" cy="102138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nSpc>
                <a:spcPct val="105000"/>
              </a:lnSpc>
              <a:spcBef>
                <a:spcPts val="0"/>
              </a:spcBef>
              <a:spcAft>
                <a:spcPts val="0"/>
              </a:spcAft>
            </a:pPr>
            <a:r>
              <a:rPr lang="en-US" sz="1200" b="1" dirty="0">
                <a:solidFill>
                  <a:schemeClr val="tx1"/>
                </a:solidFill>
                <a:effectLst/>
                <a:latin typeface="Calibri" panose="020F0502020204030204" pitchFamily="34" charset="0"/>
                <a:ea typeface="Times New Roman" panose="02020603050405020304" pitchFamily="18" charset="0"/>
              </a:rPr>
              <a:t>Recovery</a:t>
            </a:r>
            <a:r>
              <a:rPr lang="en-US" sz="1200" dirty="0">
                <a:solidFill>
                  <a:schemeClr val="tx1"/>
                </a:solidFill>
                <a:effectLst/>
                <a:latin typeface="Calibri" panose="020F0502020204030204" pitchFamily="34" charset="0"/>
                <a:ea typeface="Times New Roman" panose="02020603050405020304" pitchFamily="18" charset="0"/>
              </a:rPr>
              <a:t> – Any action that eliminates the incident re-occurrence.</a:t>
            </a:r>
            <a:endParaRPr lang="en-US" sz="1200" dirty="0">
              <a:solidFill>
                <a:schemeClr val="tx1"/>
              </a:solidFill>
              <a:effectLst/>
              <a:latin typeface="Calibri" panose="020F0502020204030204" pitchFamily="34" charset="0"/>
              <a:ea typeface="Calibri" panose="020F0502020204030204" pitchFamily="34" charset="0"/>
            </a:endParaRPr>
          </a:p>
        </p:txBody>
      </p:sp>
      <p:sp>
        <p:nvSpPr>
          <p:cNvPr id="54" name="Arrow: Right 53">
            <a:extLst>
              <a:ext uri="{FF2B5EF4-FFF2-40B4-BE49-F238E27FC236}">
                <a16:creationId xmlns:a16="http://schemas.microsoft.com/office/drawing/2014/main" id="{F0E49E8B-1AF5-5B19-48BA-6D69A716EF89}"/>
              </a:ext>
            </a:extLst>
          </p:cNvPr>
          <p:cNvSpPr/>
          <p:nvPr/>
        </p:nvSpPr>
        <p:spPr>
          <a:xfrm>
            <a:off x="2088234" y="1865051"/>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Arrow: Right 54">
            <a:extLst>
              <a:ext uri="{FF2B5EF4-FFF2-40B4-BE49-F238E27FC236}">
                <a16:creationId xmlns:a16="http://schemas.microsoft.com/office/drawing/2014/main" id="{2A7B78C4-071C-E3BC-F2FE-31D127754F92}"/>
              </a:ext>
            </a:extLst>
          </p:cNvPr>
          <p:cNvSpPr/>
          <p:nvPr/>
        </p:nvSpPr>
        <p:spPr>
          <a:xfrm>
            <a:off x="4171166" y="1865050"/>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rrow: Right 55">
            <a:extLst>
              <a:ext uri="{FF2B5EF4-FFF2-40B4-BE49-F238E27FC236}">
                <a16:creationId xmlns:a16="http://schemas.microsoft.com/office/drawing/2014/main" id="{C340C6F3-2304-CCCE-2551-6ACC98DC3CC1}"/>
              </a:ext>
            </a:extLst>
          </p:cNvPr>
          <p:cNvSpPr/>
          <p:nvPr/>
        </p:nvSpPr>
        <p:spPr>
          <a:xfrm>
            <a:off x="6245747" y="1865050"/>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Arrow: Right 56">
            <a:extLst>
              <a:ext uri="{FF2B5EF4-FFF2-40B4-BE49-F238E27FC236}">
                <a16:creationId xmlns:a16="http://schemas.microsoft.com/office/drawing/2014/main" id="{B4648BA4-5C04-2087-EEA0-B4F9D4F892E8}"/>
              </a:ext>
            </a:extLst>
          </p:cNvPr>
          <p:cNvSpPr/>
          <p:nvPr/>
        </p:nvSpPr>
        <p:spPr>
          <a:xfrm>
            <a:off x="8336172" y="1865048"/>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Arrow: Right 57">
            <a:extLst>
              <a:ext uri="{FF2B5EF4-FFF2-40B4-BE49-F238E27FC236}">
                <a16:creationId xmlns:a16="http://schemas.microsoft.com/office/drawing/2014/main" id="{10CEBCB1-B3B8-51AB-F027-CA198DFA65D7}"/>
              </a:ext>
            </a:extLst>
          </p:cNvPr>
          <p:cNvSpPr/>
          <p:nvPr/>
        </p:nvSpPr>
        <p:spPr>
          <a:xfrm rot="5400000">
            <a:off x="9395317" y="2588952"/>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Arrow: Right 58">
            <a:extLst>
              <a:ext uri="{FF2B5EF4-FFF2-40B4-BE49-F238E27FC236}">
                <a16:creationId xmlns:a16="http://schemas.microsoft.com/office/drawing/2014/main" id="{BB6D6AC6-D618-3D7C-4DDD-81490DF55327}"/>
              </a:ext>
            </a:extLst>
          </p:cNvPr>
          <p:cNvSpPr/>
          <p:nvPr/>
        </p:nvSpPr>
        <p:spPr>
          <a:xfrm rot="10800000">
            <a:off x="8336172" y="3312855"/>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Arrow: Right 59">
            <a:extLst>
              <a:ext uri="{FF2B5EF4-FFF2-40B4-BE49-F238E27FC236}">
                <a16:creationId xmlns:a16="http://schemas.microsoft.com/office/drawing/2014/main" id="{338CCB87-1DD6-432C-F5EA-3675D01EB9D4}"/>
              </a:ext>
            </a:extLst>
          </p:cNvPr>
          <p:cNvSpPr/>
          <p:nvPr/>
        </p:nvSpPr>
        <p:spPr>
          <a:xfrm rot="10800000">
            <a:off x="6245747" y="3312855"/>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Arrow: Right 60">
            <a:extLst>
              <a:ext uri="{FF2B5EF4-FFF2-40B4-BE49-F238E27FC236}">
                <a16:creationId xmlns:a16="http://schemas.microsoft.com/office/drawing/2014/main" id="{438B2E48-D819-DED4-D0B3-67E462165E3A}"/>
              </a:ext>
            </a:extLst>
          </p:cNvPr>
          <p:cNvSpPr/>
          <p:nvPr/>
        </p:nvSpPr>
        <p:spPr>
          <a:xfrm rot="10800000">
            <a:off x="4149178" y="3312855"/>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a:extLst>
              <a:ext uri="{FF2B5EF4-FFF2-40B4-BE49-F238E27FC236}">
                <a16:creationId xmlns:a16="http://schemas.microsoft.com/office/drawing/2014/main" id="{4B4C9706-7FB3-D2DD-DC8E-8ED183750909}"/>
              </a:ext>
            </a:extLst>
          </p:cNvPr>
          <p:cNvSpPr/>
          <p:nvPr/>
        </p:nvSpPr>
        <p:spPr>
          <a:xfrm>
            <a:off x="363234" y="2961209"/>
            <a:ext cx="1666979" cy="102138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rgbClr val="000000"/>
                </a:solidFill>
              </a:rPr>
              <a:t>District will need to close the META alert via email response</a:t>
            </a:r>
          </a:p>
        </p:txBody>
      </p:sp>
      <p:sp>
        <p:nvSpPr>
          <p:cNvPr id="63" name="Arrow: Right 62">
            <a:extLst>
              <a:ext uri="{FF2B5EF4-FFF2-40B4-BE49-F238E27FC236}">
                <a16:creationId xmlns:a16="http://schemas.microsoft.com/office/drawing/2014/main" id="{BA4D93C9-A690-6B5B-A2BC-66E3A4E3EB53}"/>
              </a:ext>
            </a:extLst>
          </p:cNvPr>
          <p:cNvSpPr/>
          <p:nvPr/>
        </p:nvSpPr>
        <p:spPr>
          <a:xfrm rot="10800000">
            <a:off x="2079584" y="3312855"/>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rrow: Right 63">
            <a:extLst>
              <a:ext uri="{FF2B5EF4-FFF2-40B4-BE49-F238E27FC236}">
                <a16:creationId xmlns:a16="http://schemas.microsoft.com/office/drawing/2014/main" id="{20D78679-C7D4-160E-F60C-702DF58354C8}"/>
              </a:ext>
            </a:extLst>
          </p:cNvPr>
          <p:cNvSpPr/>
          <p:nvPr/>
        </p:nvSpPr>
        <p:spPr>
          <a:xfrm rot="16200000">
            <a:off x="1056229" y="2588951"/>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D1BB3180-B7B4-17E1-16B7-13EB446BDC7F}"/>
              </a:ext>
            </a:extLst>
          </p:cNvPr>
          <p:cNvSpPr txBox="1"/>
          <p:nvPr/>
        </p:nvSpPr>
        <p:spPr>
          <a:xfrm>
            <a:off x="341377" y="189409"/>
            <a:ext cx="5851992" cy="461665"/>
          </a:xfrm>
          <a:prstGeom prst="rect">
            <a:avLst/>
          </a:prstGeom>
          <a:noFill/>
        </p:spPr>
        <p:txBody>
          <a:bodyPr wrap="square" rtlCol="0">
            <a:spAutoFit/>
          </a:bodyPr>
          <a:lstStyle/>
          <a:p>
            <a:r>
              <a:rPr lang="en-US" sz="2400" b="1" dirty="0"/>
              <a:t>Vulnerability Management Flow Diagram</a:t>
            </a:r>
          </a:p>
        </p:txBody>
      </p:sp>
      <p:sp>
        <p:nvSpPr>
          <p:cNvPr id="66" name="Rectangle 65">
            <a:extLst>
              <a:ext uri="{FF2B5EF4-FFF2-40B4-BE49-F238E27FC236}">
                <a16:creationId xmlns:a16="http://schemas.microsoft.com/office/drawing/2014/main" id="{7ADCE3C1-5E02-FC5C-684A-E961AE91F999}"/>
              </a:ext>
            </a:extLst>
          </p:cNvPr>
          <p:cNvSpPr/>
          <p:nvPr/>
        </p:nvSpPr>
        <p:spPr>
          <a:xfrm>
            <a:off x="6576106" y="333375"/>
            <a:ext cx="1688838" cy="75410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nSpc>
                <a:spcPct val="105000"/>
              </a:lnSpc>
              <a:spcBef>
                <a:spcPts val="0"/>
              </a:spcBef>
              <a:spcAft>
                <a:spcPts val="0"/>
              </a:spcAft>
            </a:pPr>
            <a:r>
              <a:rPr lang="en-US" sz="1200" dirty="0">
                <a:solidFill>
                  <a:schemeClr val="tx1"/>
                </a:solidFill>
                <a:effectLst/>
                <a:latin typeface="Calibri" panose="020F0502020204030204" pitchFamily="34" charset="0"/>
                <a:ea typeface="Times New Roman" panose="02020603050405020304" pitchFamily="18" charset="0"/>
              </a:rPr>
              <a:t>Detection – Any source in the District  that reports a problem</a:t>
            </a:r>
            <a:endParaRPr lang="en-US" sz="1200" dirty="0">
              <a:solidFill>
                <a:schemeClr val="tx1"/>
              </a:solidFill>
              <a:effectLst/>
              <a:latin typeface="Calibri" panose="020F0502020204030204" pitchFamily="34" charset="0"/>
              <a:ea typeface="Calibri" panose="020F0502020204030204" pitchFamily="34" charset="0"/>
            </a:endParaRPr>
          </a:p>
        </p:txBody>
      </p:sp>
      <p:sp>
        <p:nvSpPr>
          <p:cNvPr id="67" name="Arrow: Right 66">
            <a:extLst>
              <a:ext uri="{FF2B5EF4-FFF2-40B4-BE49-F238E27FC236}">
                <a16:creationId xmlns:a16="http://schemas.microsoft.com/office/drawing/2014/main" id="{7C6478D1-B5E5-D975-089F-89B75F8F0F8A}"/>
              </a:ext>
            </a:extLst>
          </p:cNvPr>
          <p:cNvSpPr/>
          <p:nvPr/>
        </p:nvSpPr>
        <p:spPr>
          <a:xfrm rot="5400000">
            <a:off x="7280030" y="1141146"/>
            <a:ext cx="280988" cy="31908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FF6ABD6-C279-D18A-ECD0-E805E2B6900C}"/>
              </a:ext>
            </a:extLst>
          </p:cNvPr>
          <p:cNvSpPr txBox="1"/>
          <p:nvPr/>
        </p:nvSpPr>
        <p:spPr>
          <a:xfrm>
            <a:off x="341377" y="739001"/>
            <a:ext cx="5841063" cy="646331"/>
          </a:xfrm>
          <a:prstGeom prst="rect">
            <a:avLst/>
          </a:prstGeom>
          <a:noFill/>
          <a:ln w="12700">
            <a:solidFill>
              <a:schemeClr val="tx1"/>
            </a:solidFill>
          </a:ln>
        </p:spPr>
        <p:txBody>
          <a:bodyPr wrap="square">
            <a:spAutoFit/>
          </a:bodyPr>
          <a:lstStyle>
            <a:defPPr>
              <a:defRPr lang="en-US"/>
            </a:defPPr>
            <a:lvl1pPr marR="0">
              <a:spcBef>
                <a:spcPts val="0"/>
              </a:spcBef>
              <a:spcAft>
                <a:spcPts val="0"/>
              </a:spcAft>
              <a:defRPr sz="1100" b="1">
                <a:effectLst/>
                <a:latin typeface="Calibri" panose="020F0502020204030204" pitchFamily="34" charset="0"/>
                <a:ea typeface="Calibri" panose="020F0502020204030204" pitchFamily="34" charset="0"/>
              </a:defRPr>
            </a:lvl1pPr>
          </a:lstStyle>
          <a:p>
            <a:r>
              <a:rPr lang="en-US" sz="1200" b="0" dirty="0"/>
              <a:t>This flow diagram begins with the main detection systems from the School District’s ITC or within the School District. We follow the Detect – Analysis – Containment – Eradication – Recovery and Post Incident plan from NIST 800-61.</a:t>
            </a:r>
          </a:p>
        </p:txBody>
      </p:sp>
      <p:sp>
        <p:nvSpPr>
          <p:cNvPr id="69" name="TextBox 68">
            <a:extLst>
              <a:ext uri="{FF2B5EF4-FFF2-40B4-BE49-F238E27FC236}">
                <a16:creationId xmlns:a16="http://schemas.microsoft.com/office/drawing/2014/main" id="{B8E7A501-F9D2-C0D5-3D56-685B339BDB30}"/>
              </a:ext>
            </a:extLst>
          </p:cNvPr>
          <p:cNvSpPr txBox="1"/>
          <p:nvPr/>
        </p:nvSpPr>
        <p:spPr>
          <a:xfrm>
            <a:off x="363234" y="6206926"/>
            <a:ext cx="1074333" cy="461665"/>
          </a:xfrm>
          <a:prstGeom prst="rect">
            <a:avLst/>
          </a:prstGeom>
          <a:noFill/>
        </p:spPr>
        <p:txBody>
          <a:bodyPr wrap="none" rtlCol="0">
            <a:spAutoFit/>
          </a:bodyPr>
          <a:lstStyle/>
          <a:p>
            <a:r>
              <a:rPr lang="en-US" sz="1200" b="1" dirty="0"/>
              <a:t>Revision </a:t>
            </a:r>
          </a:p>
          <a:p>
            <a:r>
              <a:rPr lang="en-US" sz="1200" b="1" dirty="0"/>
              <a:t>April 30, 2023</a:t>
            </a:r>
          </a:p>
        </p:txBody>
      </p:sp>
      <p:sp>
        <p:nvSpPr>
          <p:cNvPr id="70" name="TextBox 69">
            <a:extLst>
              <a:ext uri="{FF2B5EF4-FFF2-40B4-BE49-F238E27FC236}">
                <a16:creationId xmlns:a16="http://schemas.microsoft.com/office/drawing/2014/main" id="{24CBB29B-92F0-1031-DE40-7120D163F974}"/>
              </a:ext>
            </a:extLst>
          </p:cNvPr>
          <p:cNvSpPr txBox="1"/>
          <p:nvPr/>
        </p:nvSpPr>
        <p:spPr>
          <a:xfrm>
            <a:off x="8680466" y="189409"/>
            <a:ext cx="3170107" cy="461665"/>
          </a:xfrm>
          <a:prstGeom prst="rect">
            <a:avLst/>
          </a:prstGeom>
          <a:noFill/>
        </p:spPr>
        <p:txBody>
          <a:bodyPr wrap="square" rtlCol="0">
            <a:spAutoFit/>
          </a:bodyPr>
          <a:lstStyle/>
          <a:p>
            <a:pPr algn="r"/>
            <a:r>
              <a:rPr lang="en-US" sz="2400" b="1" dirty="0"/>
              <a:t>Organization Name</a:t>
            </a:r>
          </a:p>
        </p:txBody>
      </p:sp>
      <p:sp>
        <p:nvSpPr>
          <p:cNvPr id="3" name="TextBox 2">
            <a:extLst>
              <a:ext uri="{FF2B5EF4-FFF2-40B4-BE49-F238E27FC236}">
                <a16:creationId xmlns:a16="http://schemas.microsoft.com/office/drawing/2014/main" id="{C2E34220-9AB1-3E9E-F6C4-3FB4A108D354}"/>
              </a:ext>
            </a:extLst>
          </p:cNvPr>
          <p:cNvSpPr txBox="1"/>
          <p:nvPr/>
        </p:nvSpPr>
        <p:spPr>
          <a:xfrm>
            <a:off x="10536072" y="1524475"/>
            <a:ext cx="1292693" cy="24570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sz="1200">
                <a:solidFill>
                  <a:srgbClr val="000000"/>
                </a:solidFill>
                <a:effectLst/>
                <a:ea typeface="Times New Roman" panose="02020603050405020304" pitchFamily="18" charset="0"/>
                <a:cs typeface="Montserrat" panose="00000500000000000000" pitchFamily="2"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100" dirty="0"/>
              <a:t>Should the META requirements not be met within the allotted timeframe, META will send another message. </a:t>
            </a:r>
          </a:p>
          <a:p>
            <a:r>
              <a:rPr lang="en-US" sz="1100" dirty="0"/>
              <a:t>If no response is received within 48 hours after the second attempt, the public IP address will be blocked until the issue is resolved.</a:t>
            </a:r>
          </a:p>
        </p:txBody>
      </p:sp>
    </p:spTree>
    <p:extLst>
      <p:ext uri="{BB962C8B-B14F-4D97-AF65-F5344CB8AC3E}">
        <p14:creationId xmlns:p14="http://schemas.microsoft.com/office/powerpoint/2010/main" val="4153857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68EBF-8879-CFB0-C635-73C3A4A3F422}"/>
              </a:ext>
            </a:extLst>
          </p:cNvPr>
          <p:cNvSpPr>
            <a:spLocks noGrp="1"/>
          </p:cNvSpPr>
          <p:nvPr>
            <p:ph type="title"/>
          </p:nvPr>
        </p:nvSpPr>
        <p:spPr/>
        <p:txBody>
          <a:bodyPr/>
          <a:lstStyle/>
          <a:p>
            <a:r>
              <a:rPr lang="en-US" dirty="0"/>
              <a:t>CISA – CHS Report</a:t>
            </a:r>
          </a:p>
        </p:txBody>
      </p:sp>
      <p:sp>
        <p:nvSpPr>
          <p:cNvPr id="3" name="Content Placeholder 2">
            <a:extLst>
              <a:ext uri="{FF2B5EF4-FFF2-40B4-BE49-F238E27FC236}">
                <a16:creationId xmlns:a16="http://schemas.microsoft.com/office/drawing/2014/main" id="{EE20EBAE-3BB7-008B-84A1-4C7D7E6E9C11}"/>
              </a:ext>
            </a:extLst>
          </p:cNvPr>
          <p:cNvSpPr>
            <a:spLocks noGrp="1"/>
          </p:cNvSpPr>
          <p:nvPr>
            <p:ph idx="1"/>
          </p:nvPr>
        </p:nvSpPr>
        <p:spPr>
          <a:xfrm>
            <a:off x="838200" y="1825625"/>
            <a:ext cx="4506395" cy="4351338"/>
          </a:xfrm>
        </p:spPr>
        <p:txBody>
          <a:bodyPr/>
          <a:lstStyle/>
          <a:p>
            <a:pPr marL="0" indent="0">
              <a:buNone/>
            </a:pPr>
            <a:r>
              <a:rPr lang="en-US" dirty="0"/>
              <a:t>CISA will send a Cyber Hygiene Alert when a threshold has been met.</a:t>
            </a:r>
          </a:p>
          <a:p>
            <a:r>
              <a:rPr lang="en-US" dirty="0"/>
              <a:t>Host</a:t>
            </a:r>
          </a:p>
          <a:p>
            <a:r>
              <a:rPr lang="en-US" dirty="0"/>
              <a:t>Port</a:t>
            </a:r>
          </a:p>
          <a:p>
            <a:r>
              <a:rPr lang="en-US" dirty="0"/>
              <a:t>Service</a:t>
            </a:r>
          </a:p>
          <a:p>
            <a:r>
              <a:rPr lang="en-US" dirty="0"/>
              <a:t>Category</a:t>
            </a:r>
          </a:p>
          <a:p>
            <a:r>
              <a:rPr lang="en-US" dirty="0"/>
              <a:t>Initial Detection (UTC)</a:t>
            </a:r>
          </a:p>
        </p:txBody>
      </p:sp>
      <p:pic>
        <p:nvPicPr>
          <p:cNvPr id="7" name="Picture 6">
            <a:extLst>
              <a:ext uri="{FF2B5EF4-FFF2-40B4-BE49-F238E27FC236}">
                <a16:creationId xmlns:a16="http://schemas.microsoft.com/office/drawing/2014/main" id="{1A9D34AE-8353-7F15-E49E-965639BAF2CF}"/>
              </a:ext>
            </a:extLst>
          </p:cNvPr>
          <p:cNvPicPr>
            <a:picLocks noChangeAspect="1"/>
          </p:cNvPicPr>
          <p:nvPr/>
        </p:nvPicPr>
        <p:blipFill>
          <a:blip r:embed="rId2"/>
          <a:stretch>
            <a:fillRect/>
          </a:stretch>
        </p:blipFill>
        <p:spPr>
          <a:xfrm>
            <a:off x="5486401" y="1825624"/>
            <a:ext cx="5867400" cy="4350787"/>
          </a:xfrm>
          <a:prstGeom prst="rect">
            <a:avLst/>
          </a:prstGeom>
          <a:ln>
            <a:solidFill>
              <a:schemeClr val="tx1"/>
            </a:solidFill>
          </a:ln>
        </p:spPr>
      </p:pic>
      <p:pic>
        <p:nvPicPr>
          <p:cNvPr id="6" name="Picture 5" descr="Logo&#10;&#10;Description automatically generated">
            <a:extLst>
              <a:ext uri="{FF2B5EF4-FFF2-40B4-BE49-F238E27FC236}">
                <a16:creationId xmlns:a16="http://schemas.microsoft.com/office/drawing/2014/main" id="{F789F82E-3085-CE9E-FE81-5A619D707A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8" name="TextBox 7">
            <a:extLst>
              <a:ext uri="{FF2B5EF4-FFF2-40B4-BE49-F238E27FC236}">
                <a16:creationId xmlns:a16="http://schemas.microsoft.com/office/drawing/2014/main" id="{FA7B0796-7671-CE3B-F8EE-64301995973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41894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B3953D-8176-4C6F-AD14-4B480050D1D9}" type="slidenum">
              <a:rPr lang="en-US" smtClean="0"/>
              <a:t>13</a:t>
            </a:fld>
            <a:endParaRPr lang="en-US"/>
          </a:p>
        </p:txBody>
      </p:sp>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5"/>
            <a:ext cx="10515600" cy="1325563"/>
          </a:xfrm>
        </p:spPr>
        <p:txBody>
          <a:bodyPr>
            <a:normAutofit/>
          </a:bodyPr>
          <a:lstStyle/>
          <a:p>
            <a:pPr algn="l"/>
            <a:r>
              <a:rPr lang="en-US" sz="6200" dirty="0"/>
              <a:t>Questions</a:t>
            </a:r>
          </a:p>
        </p:txBody>
      </p:sp>
      <p:pic>
        <p:nvPicPr>
          <p:cNvPr id="7" name="Content Placeholder 4">
            <a:extLst>
              <a:ext uri="{FF2B5EF4-FFF2-40B4-BE49-F238E27FC236}">
                <a16:creationId xmlns:a16="http://schemas.microsoft.com/office/drawing/2014/main" id="{3ED19960-165A-4897-A58E-7C82DFBDEC2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920331" y="1825625"/>
            <a:ext cx="4351338" cy="4351338"/>
          </a:xfrm>
        </p:spPr>
      </p:pic>
      <p:pic>
        <p:nvPicPr>
          <p:cNvPr id="3" name="Picture 2" descr="Logo&#10;&#10;Description automatically generated">
            <a:extLst>
              <a:ext uri="{FF2B5EF4-FFF2-40B4-BE49-F238E27FC236}">
                <a16:creationId xmlns:a16="http://schemas.microsoft.com/office/drawing/2014/main" id="{AA639F3D-8A26-D9EA-78E7-64EC2B7354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FC11960-1AFD-3D36-41D4-357C173364B3}"/>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144304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d32f412790_0_18"/>
          <p:cNvSpPr txBox="1">
            <a:spLocks noGrp="1"/>
          </p:cNvSpPr>
          <p:nvPr>
            <p:ph type="body" idx="1"/>
          </p:nvPr>
        </p:nvSpPr>
        <p:spPr>
          <a:xfrm>
            <a:off x="709400" y="2177200"/>
            <a:ext cx="10773200" cy="4546400"/>
          </a:xfrm>
          <a:prstGeom prst="rect">
            <a:avLst/>
          </a:prstGeom>
        </p:spPr>
        <p:txBody>
          <a:bodyPr spcFirstLastPara="1" vert="horz" wrap="square" lIns="121900" tIns="121900" rIns="121900" bIns="548633" rtlCol="0" anchor="t" anchorCtr="0">
            <a:noAutofit/>
          </a:bodyPr>
          <a:lstStyle/>
          <a:p>
            <a:pPr indent="-457189">
              <a:lnSpc>
                <a:spcPct val="120000"/>
              </a:lnSpc>
              <a:spcBef>
                <a:spcPts val="800"/>
              </a:spcBef>
              <a:buClr>
                <a:srgbClr val="999999"/>
              </a:buClr>
              <a:buSzPts val="1800"/>
              <a:buChar char="●"/>
            </a:pPr>
            <a:r>
              <a:rPr lang="en-US" sz="2133" u="sng" dirty="0">
                <a:solidFill>
                  <a:schemeClr val="dk1"/>
                </a:solidFill>
              </a:rPr>
              <a:t>Portfolio</a:t>
            </a:r>
            <a:r>
              <a:rPr lang="en-US" sz="2133" dirty="0">
                <a:solidFill>
                  <a:schemeClr val="dk1"/>
                </a:solidFill>
              </a:rPr>
              <a:t> of services that—</a:t>
            </a:r>
            <a:endParaRPr sz="2133" dirty="0">
              <a:solidFill>
                <a:schemeClr val="dk1"/>
              </a:solidFill>
            </a:endParaRPr>
          </a:p>
          <a:p>
            <a:pPr lvl="1" indent="-423323">
              <a:lnSpc>
                <a:spcPct val="120000"/>
              </a:lnSpc>
              <a:spcBef>
                <a:spcPts val="800"/>
              </a:spcBef>
              <a:buClr>
                <a:srgbClr val="B7B7B7"/>
              </a:buClr>
              <a:buSzPts val="1400"/>
              <a:buChar char="○"/>
            </a:pPr>
            <a:r>
              <a:rPr lang="en-US" sz="1600" dirty="0">
                <a:solidFill>
                  <a:schemeClr val="dk1"/>
                </a:solidFill>
              </a:rPr>
              <a:t>Include Vulnerability Scanning, Web Application Scanning, and Phishing Campaign Assessments</a:t>
            </a:r>
          </a:p>
          <a:p>
            <a:pPr lvl="2" indent="-423323">
              <a:lnSpc>
                <a:spcPct val="120000"/>
              </a:lnSpc>
              <a:spcBef>
                <a:spcPts val="800"/>
              </a:spcBef>
              <a:buClr>
                <a:srgbClr val="B7B7B7"/>
              </a:buClr>
              <a:buSzPts val="1400"/>
              <a:buChar char="○"/>
            </a:pPr>
            <a:r>
              <a:rPr lang="en-US" sz="1267" dirty="0">
                <a:solidFill>
                  <a:schemeClr val="dk1"/>
                </a:solidFill>
              </a:rPr>
              <a:t>Please join our future webinars to learn more about Web Application Scanning and Phishing Campaign Assessments!</a:t>
            </a:r>
          </a:p>
          <a:p>
            <a:pPr lvl="1" indent="-423323">
              <a:lnSpc>
                <a:spcPct val="120000"/>
              </a:lnSpc>
              <a:spcBef>
                <a:spcPts val="800"/>
              </a:spcBef>
              <a:buClr>
                <a:srgbClr val="B7B7B7"/>
              </a:buClr>
              <a:buSzPts val="1400"/>
              <a:buChar char="○"/>
            </a:pPr>
            <a:r>
              <a:rPr lang="en-US" sz="1600" dirty="0">
                <a:solidFill>
                  <a:schemeClr val="dk1"/>
                </a:solidFill>
              </a:rPr>
              <a:t>Reduce stakeholder risk by helping organizations understand their exposure</a:t>
            </a:r>
            <a:endParaRPr sz="1600" dirty="0">
              <a:solidFill>
                <a:schemeClr val="dk1"/>
              </a:solidFill>
            </a:endParaRPr>
          </a:p>
          <a:p>
            <a:pPr lvl="1" indent="-423323">
              <a:lnSpc>
                <a:spcPct val="120000"/>
              </a:lnSpc>
              <a:spcBef>
                <a:spcPts val="800"/>
              </a:spcBef>
              <a:buClr>
                <a:srgbClr val="B7B7B7"/>
              </a:buClr>
              <a:buSzPts val="1400"/>
              <a:buChar char="○"/>
            </a:pPr>
            <a:r>
              <a:rPr lang="en-US" sz="1600" dirty="0">
                <a:solidFill>
                  <a:schemeClr val="dk1"/>
                </a:solidFill>
              </a:rPr>
              <a:t>Support national resilience through the proactive identification of vulnerabilities</a:t>
            </a:r>
            <a:endParaRPr sz="1600" dirty="0">
              <a:solidFill>
                <a:schemeClr val="dk1"/>
              </a:solidFill>
            </a:endParaRPr>
          </a:p>
          <a:p>
            <a:pPr lvl="1" indent="-423323">
              <a:lnSpc>
                <a:spcPct val="120000"/>
              </a:lnSpc>
              <a:spcBef>
                <a:spcPts val="800"/>
              </a:spcBef>
              <a:buClr>
                <a:srgbClr val="B7B7B7"/>
              </a:buClr>
              <a:buSzPts val="1400"/>
              <a:buChar char="○"/>
            </a:pPr>
            <a:r>
              <a:rPr lang="en-US" sz="1600" dirty="0">
                <a:solidFill>
                  <a:schemeClr val="dk1"/>
                </a:solidFill>
              </a:rPr>
              <a:t>Inform national risk management efforts and policy decisions</a:t>
            </a:r>
            <a:endParaRPr sz="1600" dirty="0">
              <a:solidFill>
                <a:schemeClr val="dk1"/>
              </a:solidFill>
            </a:endParaRPr>
          </a:p>
          <a:p>
            <a:pPr lvl="1" indent="-423323">
              <a:lnSpc>
                <a:spcPct val="120000"/>
              </a:lnSpc>
              <a:spcBef>
                <a:spcPts val="800"/>
              </a:spcBef>
              <a:buClr>
                <a:srgbClr val="B7B7B7"/>
              </a:buClr>
              <a:buSzPts val="1400"/>
              <a:buChar char="○"/>
            </a:pPr>
            <a:r>
              <a:rPr lang="en-US" sz="1600" dirty="0">
                <a:solidFill>
                  <a:schemeClr val="dk1"/>
                </a:solidFill>
              </a:rPr>
              <a:t>Enable data driven decisions across the government and industry alike</a:t>
            </a:r>
            <a:endParaRPr sz="1867" dirty="0">
              <a:solidFill>
                <a:schemeClr val="dk1"/>
              </a:solidFill>
            </a:endParaRPr>
          </a:p>
          <a:p>
            <a:pPr indent="-457189">
              <a:lnSpc>
                <a:spcPct val="120000"/>
              </a:lnSpc>
              <a:spcBef>
                <a:spcPts val="800"/>
              </a:spcBef>
              <a:buClr>
                <a:srgbClr val="999999"/>
              </a:buClr>
              <a:buSzPts val="1800"/>
              <a:buChar char="●"/>
            </a:pPr>
            <a:r>
              <a:rPr lang="en-US" sz="2133" dirty="0">
                <a:solidFill>
                  <a:schemeClr val="dk1"/>
                </a:solidFill>
              </a:rPr>
              <a:t>Cost free! No charge! Yes, really!</a:t>
            </a:r>
            <a:endParaRPr sz="2133" dirty="0">
              <a:solidFill>
                <a:schemeClr val="dk1"/>
              </a:solidFill>
            </a:endParaRPr>
          </a:p>
          <a:p>
            <a:pPr marL="0" indent="0">
              <a:buNone/>
            </a:pPr>
            <a:endParaRPr dirty="0"/>
          </a:p>
        </p:txBody>
      </p:sp>
      <p:sp>
        <p:nvSpPr>
          <p:cNvPr id="185" name="Google Shape;185;gd32f412790_0_18"/>
          <p:cNvSpPr/>
          <p:nvPr/>
        </p:nvSpPr>
        <p:spPr>
          <a:xfrm>
            <a:off x="0" y="0"/>
            <a:ext cx="12192000" cy="1623200"/>
          </a:xfrm>
          <a:prstGeom prst="rect">
            <a:avLst/>
          </a:prstGeom>
          <a:solidFill>
            <a:srgbClr val="EFEFEF"/>
          </a:solidFill>
          <a:ln>
            <a:noFill/>
          </a:ln>
        </p:spPr>
        <p:txBody>
          <a:bodyPr spcFirstLastPara="1" wrap="square" lIns="121900" tIns="121900" rIns="121900" bIns="121900" anchor="ctr" anchorCtr="0">
            <a:noAutofit/>
          </a:bodyPr>
          <a:lstStyle/>
          <a:p>
            <a:pPr marL="609585"/>
            <a:r>
              <a:rPr lang="en-US" sz="4800" b="1">
                <a:solidFill>
                  <a:srgbClr val="006699"/>
                </a:solidFill>
              </a:rPr>
              <a:t>What is Cyber Hygiene?</a:t>
            </a:r>
            <a:endParaRPr sz="1467"/>
          </a:p>
        </p:txBody>
      </p:sp>
      <p:sp>
        <p:nvSpPr>
          <p:cNvPr id="186" name="Google Shape;186;gd32f412790_0_18"/>
          <p:cNvSpPr/>
          <p:nvPr/>
        </p:nvSpPr>
        <p:spPr>
          <a:xfrm flipH="1">
            <a:off x="10566400" y="134400"/>
            <a:ext cx="1625600" cy="1354400"/>
          </a:xfrm>
          <a:prstGeom prst="flowChartDelay">
            <a:avLst/>
          </a:prstGeom>
          <a:solidFill>
            <a:schemeClr val="lt1"/>
          </a:solidFill>
          <a:ln>
            <a:noFill/>
          </a:ln>
        </p:spPr>
        <p:txBody>
          <a:bodyPr spcFirstLastPara="1" wrap="square" lIns="121900" tIns="121900" rIns="121900" bIns="121900" anchor="ctr" anchorCtr="0">
            <a:noAutofit/>
          </a:bodyPr>
          <a:lstStyle/>
          <a:p>
            <a:endParaRPr sz="2400"/>
          </a:p>
        </p:txBody>
      </p:sp>
      <p:pic>
        <p:nvPicPr>
          <p:cNvPr id="187" name="Google Shape;187;gd32f412790_0_18"/>
          <p:cNvPicPr preferRelativeResize="0"/>
          <p:nvPr/>
        </p:nvPicPr>
        <p:blipFill>
          <a:blip r:embed="rId3">
            <a:alphaModFix/>
          </a:blip>
          <a:stretch>
            <a:fillRect/>
          </a:stretch>
        </p:blipFill>
        <p:spPr>
          <a:xfrm>
            <a:off x="10965201" y="238985"/>
            <a:ext cx="1125207" cy="1145241"/>
          </a:xfrm>
          <a:prstGeom prst="rect">
            <a:avLst/>
          </a:prstGeom>
          <a:noFill/>
          <a:ln>
            <a:noFill/>
          </a:ln>
        </p:spPr>
      </p:pic>
      <p:pic>
        <p:nvPicPr>
          <p:cNvPr id="188" name="Google Shape;188;gd32f412790_0_18"/>
          <p:cNvPicPr preferRelativeResize="0"/>
          <p:nvPr/>
        </p:nvPicPr>
        <p:blipFill>
          <a:blip r:embed="rId4">
            <a:alphaModFix/>
          </a:blip>
          <a:stretch>
            <a:fillRect/>
          </a:stretch>
        </p:blipFill>
        <p:spPr>
          <a:xfrm>
            <a:off x="0" y="1420000"/>
            <a:ext cx="7447899" cy="875067"/>
          </a:xfrm>
          <a:prstGeom prst="rect">
            <a:avLst/>
          </a:prstGeom>
          <a:noFill/>
          <a:ln>
            <a:noFill/>
          </a:ln>
          <a:effectLst>
            <a:outerShdw blurRad="57150" dist="19050" dir="5400000" algn="bl" rotWithShape="0">
              <a:srgbClr val="000000">
                <a:alpha val="50000"/>
              </a:srgbClr>
            </a:outerShdw>
          </a:effectLst>
        </p:spPr>
      </p:pic>
      <p:pic>
        <p:nvPicPr>
          <p:cNvPr id="8" name="Picture 7" descr="Logo&#10;&#10;Description automatically generated">
            <a:extLst>
              <a:ext uri="{FF2B5EF4-FFF2-40B4-BE49-F238E27FC236}">
                <a16:creationId xmlns:a16="http://schemas.microsoft.com/office/drawing/2014/main" id="{668E22F5-78FE-954F-4C13-DA6A8A2145A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9" name="TextBox 8">
            <a:extLst>
              <a:ext uri="{FF2B5EF4-FFF2-40B4-BE49-F238E27FC236}">
                <a16:creationId xmlns:a16="http://schemas.microsoft.com/office/drawing/2014/main" id="{0472C532-0027-7F84-9CC4-4B0FCF820F2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d32f412790_0_66"/>
          <p:cNvSpPr txBox="1">
            <a:spLocks noGrp="1"/>
          </p:cNvSpPr>
          <p:nvPr>
            <p:ph type="body" idx="1"/>
          </p:nvPr>
        </p:nvSpPr>
        <p:spPr>
          <a:xfrm>
            <a:off x="4616537" y="2072616"/>
            <a:ext cx="6603600" cy="4546400"/>
          </a:xfrm>
          <a:prstGeom prst="rect">
            <a:avLst/>
          </a:prstGeom>
        </p:spPr>
        <p:txBody>
          <a:bodyPr spcFirstLastPara="1" vert="horz" wrap="square" lIns="121900" tIns="121900" rIns="121900" bIns="548633" rtlCol="0" anchor="t" anchorCtr="0">
            <a:noAutofit/>
          </a:bodyPr>
          <a:lstStyle/>
          <a:p>
            <a:pPr marL="177796" indent="0">
              <a:lnSpc>
                <a:spcPct val="120000"/>
              </a:lnSpc>
              <a:spcBef>
                <a:spcPts val="800"/>
              </a:spcBef>
              <a:buClr>
                <a:srgbClr val="999999"/>
              </a:buClr>
              <a:buSzPts val="1500"/>
              <a:buNone/>
            </a:pPr>
            <a:r>
              <a:rPr lang="en-US" sz="240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Imagining your organization’s information network as a house, vulnerability scans show you the digital equivalent of:</a:t>
            </a:r>
          </a:p>
          <a:p>
            <a:pPr lvl="1" indent="-431789">
              <a:lnSpc>
                <a:spcPct val="120000"/>
              </a:lnSpc>
              <a:spcBef>
                <a:spcPts val="800"/>
              </a:spcBef>
              <a:buClr>
                <a:srgbClr val="999999"/>
              </a:buClr>
              <a:buSzPts val="1500"/>
              <a:buFont typeface="Courier New" panose="02070309020205020404" pitchFamily="49" charset="0"/>
              <a:buChar char="o"/>
            </a:pPr>
            <a:r>
              <a:rPr lang="en-US" sz="1867">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How big your house is </a:t>
            </a:r>
          </a:p>
          <a:p>
            <a:pPr lvl="1" indent="-431789">
              <a:lnSpc>
                <a:spcPct val="120000"/>
              </a:lnSpc>
              <a:spcBef>
                <a:spcPts val="800"/>
              </a:spcBef>
              <a:buClr>
                <a:srgbClr val="999999"/>
              </a:buClr>
              <a:buSzPts val="1500"/>
              <a:buFont typeface="Courier New" panose="02070309020205020404" pitchFamily="49" charset="0"/>
              <a:buChar char="o"/>
            </a:pPr>
            <a:r>
              <a:rPr lang="en-US" sz="1867">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Which doors and windows are locked or not</a:t>
            </a:r>
          </a:p>
          <a:p>
            <a:pPr lvl="1" indent="-431789">
              <a:lnSpc>
                <a:spcPct val="120000"/>
              </a:lnSpc>
              <a:spcBef>
                <a:spcPts val="800"/>
              </a:spcBef>
              <a:buClr>
                <a:srgbClr val="999999"/>
              </a:buClr>
              <a:buSzPts val="1500"/>
              <a:buFont typeface="Courier New" panose="02070309020205020404" pitchFamily="49" charset="0"/>
              <a:buChar char="o"/>
            </a:pPr>
            <a:r>
              <a:rPr lang="en-US" sz="1867">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Which blinds and curtains are closed or what is visible if they’re open</a:t>
            </a:r>
          </a:p>
          <a:p>
            <a:pPr lvl="1" indent="-431789">
              <a:lnSpc>
                <a:spcPct val="120000"/>
              </a:lnSpc>
              <a:spcBef>
                <a:spcPts val="800"/>
              </a:spcBef>
              <a:buClr>
                <a:srgbClr val="999999"/>
              </a:buClr>
              <a:buSzPts val="1500"/>
              <a:buFont typeface="Courier New" panose="02070309020205020404" pitchFamily="49" charset="0"/>
              <a:buChar char="o"/>
            </a:pPr>
            <a:r>
              <a:rPr lang="en-US" sz="1867">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General maintenance (i.e. mowed lawn, new roof, curb appeal)</a:t>
            </a:r>
          </a:p>
          <a:p>
            <a:pPr indent="-431789">
              <a:lnSpc>
                <a:spcPct val="120000"/>
              </a:lnSpc>
              <a:spcBef>
                <a:spcPts val="800"/>
              </a:spcBef>
              <a:buClr>
                <a:srgbClr val="999999"/>
              </a:buClr>
              <a:buSzPts val="1500"/>
              <a:buChar char="●"/>
            </a:pPr>
            <a:endParaRPr lang="en-US" sz="200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endParaRPr>
          </a:p>
          <a:p>
            <a:pPr indent="-431789">
              <a:lnSpc>
                <a:spcPct val="120000"/>
              </a:lnSpc>
              <a:spcBef>
                <a:spcPts val="800"/>
              </a:spcBef>
              <a:buClr>
                <a:srgbClr val="999999"/>
              </a:buClr>
              <a:buSzPts val="1500"/>
              <a:buChar char="●"/>
            </a:pPr>
            <a:endParaRPr lang="en-US" sz="200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endParaRPr>
          </a:p>
          <a:p>
            <a:pPr indent="-431789">
              <a:lnSpc>
                <a:spcPct val="120000"/>
              </a:lnSpc>
              <a:spcBef>
                <a:spcPts val="800"/>
              </a:spcBef>
              <a:buClr>
                <a:srgbClr val="999999"/>
              </a:buClr>
              <a:buSzPts val="1500"/>
              <a:buChar char="●"/>
            </a:pPr>
            <a:endParaRPr lang="en-US" sz="200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endParaRPr>
          </a:p>
        </p:txBody>
      </p:sp>
      <p:sp>
        <p:nvSpPr>
          <p:cNvPr id="195" name="Google Shape;195;gd32f412790_0_66"/>
          <p:cNvSpPr/>
          <p:nvPr/>
        </p:nvSpPr>
        <p:spPr>
          <a:xfrm>
            <a:off x="0" y="0"/>
            <a:ext cx="12192000" cy="1623200"/>
          </a:xfrm>
          <a:prstGeom prst="rect">
            <a:avLst/>
          </a:prstGeom>
          <a:solidFill>
            <a:srgbClr val="EFEFEF"/>
          </a:solidFill>
          <a:ln>
            <a:noFill/>
          </a:ln>
        </p:spPr>
        <p:txBody>
          <a:bodyPr spcFirstLastPara="1" wrap="square" lIns="121900" tIns="121900" rIns="121900" bIns="121900" anchor="ctr" anchorCtr="0">
            <a:noAutofit/>
          </a:bodyPr>
          <a:lstStyle/>
          <a:p>
            <a:pPr marL="609585"/>
            <a:r>
              <a:rPr lang="en-US" sz="4800" b="1">
                <a:solidFill>
                  <a:srgbClr val="006699"/>
                </a:solidFill>
              </a:rPr>
              <a:t>What is Vulnerability Scanning?</a:t>
            </a:r>
            <a:endParaRPr sz="1467"/>
          </a:p>
        </p:txBody>
      </p:sp>
      <p:sp>
        <p:nvSpPr>
          <p:cNvPr id="196" name="Google Shape;196;gd32f412790_0_66"/>
          <p:cNvSpPr/>
          <p:nvPr/>
        </p:nvSpPr>
        <p:spPr>
          <a:xfrm flipH="1">
            <a:off x="10566400" y="134400"/>
            <a:ext cx="1625600" cy="1354400"/>
          </a:xfrm>
          <a:prstGeom prst="flowChartDelay">
            <a:avLst/>
          </a:prstGeom>
          <a:solidFill>
            <a:schemeClr val="lt1"/>
          </a:solidFill>
          <a:ln>
            <a:noFill/>
          </a:ln>
        </p:spPr>
        <p:txBody>
          <a:bodyPr spcFirstLastPara="1" wrap="square" lIns="121900" tIns="121900" rIns="121900" bIns="121900" anchor="ctr" anchorCtr="0">
            <a:noAutofit/>
          </a:bodyPr>
          <a:lstStyle/>
          <a:p>
            <a:endParaRPr sz="2400"/>
          </a:p>
        </p:txBody>
      </p:sp>
      <p:pic>
        <p:nvPicPr>
          <p:cNvPr id="197" name="Google Shape;197;gd32f412790_0_66"/>
          <p:cNvPicPr preferRelativeResize="0"/>
          <p:nvPr/>
        </p:nvPicPr>
        <p:blipFill>
          <a:blip r:embed="rId3">
            <a:alphaModFix/>
          </a:blip>
          <a:stretch>
            <a:fillRect/>
          </a:stretch>
        </p:blipFill>
        <p:spPr>
          <a:xfrm>
            <a:off x="10965201" y="238985"/>
            <a:ext cx="1125207" cy="1145241"/>
          </a:xfrm>
          <a:prstGeom prst="rect">
            <a:avLst/>
          </a:prstGeom>
          <a:noFill/>
          <a:ln>
            <a:noFill/>
          </a:ln>
        </p:spPr>
      </p:pic>
      <p:pic>
        <p:nvPicPr>
          <p:cNvPr id="3" name="Graphic 2" descr="Suburban scene">
            <a:extLst>
              <a:ext uri="{FF2B5EF4-FFF2-40B4-BE49-F238E27FC236}">
                <a16:creationId xmlns:a16="http://schemas.microsoft.com/office/drawing/2014/main" id="{0220FED4-D945-3345-BA23-9E9CE6D2C62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71863" y="2378528"/>
            <a:ext cx="2484120" cy="2484120"/>
          </a:xfrm>
          <a:prstGeom prst="rect">
            <a:avLst/>
          </a:prstGeom>
        </p:spPr>
      </p:pic>
      <p:pic>
        <p:nvPicPr>
          <p:cNvPr id="5" name="Picture 4">
            <a:extLst>
              <a:ext uri="{FF2B5EF4-FFF2-40B4-BE49-F238E27FC236}">
                <a16:creationId xmlns:a16="http://schemas.microsoft.com/office/drawing/2014/main" id="{4FEB04C3-D14F-2443-AFF1-6C5D9E4760F3}"/>
              </a:ext>
            </a:extLst>
          </p:cNvPr>
          <p:cNvPicPr>
            <a:picLocks noChangeAspect="1"/>
          </p:cNvPicPr>
          <p:nvPr/>
        </p:nvPicPr>
        <p:blipFill>
          <a:blip r:embed="rId6"/>
          <a:stretch>
            <a:fillRect/>
          </a:stretch>
        </p:blipFill>
        <p:spPr>
          <a:xfrm flipH="1">
            <a:off x="2236916" y="3620588"/>
            <a:ext cx="1996720" cy="1996720"/>
          </a:xfrm>
          <a:prstGeom prst="rect">
            <a:avLst/>
          </a:prstGeom>
        </p:spPr>
      </p:pic>
      <p:pic>
        <p:nvPicPr>
          <p:cNvPr id="2" name="Picture 1" descr="Logo&#10;&#10;Description automatically generated">
            <a:extLst>
              <a:ext uri="{FF2B5EF4-FFF2-40B4-BE49-F238E27FC236}">
                <a16:creationId xmlns:a16="http://schemas.microsoft.com/office/drawing/2014/main" id="{AE4A14BC-1156-8753-DF41-649319A1138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4" name="TextBox 3">
            <a:extLst>
              <a:ext uri="{FF2B5EF4-FFF2-40B4-BE49-F238E27FC236}">
                <a16:creationId xmlns:a16="http://schemas.microsoft.com/office/drawing/2014/main" id="{19E87D4A-D0AA-452D-B7D8-2809F5026EC0}"/>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d32f412790_0_66"/>
          <p:cNvSpPr txBox="1">
            <a:spLocks noGrp="1"/>
          </p:cNvSpPr>
          <p:nvPr>
            <p:ph type="body" idx="1"/>
          </p:nvPr>
        </p:nvSpPr>
        <p:spPr>
          <a:xfrm>
            <a:off x="372767" y="1761940"/>
            <a:ext cx="6603600" cy="4546400"/>
          </a:xfrm>
          <a:prstGeom prst="rect">
            <a:avLst/>
          </a:prstGeom>
        </p:spPr>
        <p:txBody>
          <a:bodyPr spcFirstLastPara="1" vert="horz" wrap="square" lIns="121900" tIns="121900" rIns="121900" bIns="548633" rtlCol="0" anchor="t" anchorCtr="0">
            <a:noAutofit/>
          </a:bodyPr>
          <a:lstStyle/>
          <a:p>
            <a:pPr indent="-431789">
              <a:lnSpc>
                <a:spcPct val="120000"/>
              </a:lnSpc>
              <a:spcBef>
                <a:spcPts val="0"/>
              </a:spcBef>
              <a:buClr>
                <a:srgbClr val="999999"/>
              </a:buClr>
              <a:buSzPts val="1500"/>
              <a:buChar char="●"/>
            </a:pPr>
            <a:r>
              <a:rPr lang="en-US" sz="2000"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Proactive identification of weaknesses directly accessible for exploitation by an external party from the Internet</a:t>
            </a:r>
          </a:p>
          <a:p>
            <a:pPr lvl="1" indent="-431789">
              <a:lnSpc>
                <a:spcPct val="120000"/>
              </a:lnSpc>
              <a:spcBef>
                <a:spcPts val="0"/>
              </a:spcBef>
              <a:buClr>
                <a:srgbClr val="999999"/>
              </a:buClr>
              <a:buSzPts val="1500"/>
              <a:buFont typeface="Courier New" panose="02070309020205020404" pitchFamily="49" charset="0"/>
              <a:buChar char="o"/>
            </a:pPr>
            <a:r>
              <a:rPr lang="en-US" sz="1700" dirty="0">
                <a:solidFill>
                  <a:schemeClr val="dk1"/>
                </a:solidFill>
              </a:rPr>
              <a:t>Continuous scanning to monitor external network</a:t>
            </a:r>
          </a:p>
          <a:p>
            <a:pPr lvl="1" indent="-431789">
              <a:lnSpc>
                <a:spcPct val="120000"/>
              </a:lnSpc>
              <a:spcBef>
                <a:spcPts val="0"/>
              </a:spcBef>
              <a:buClr>
                <a:srgbClr val="999999"/>
              </a:buClr>
              <a:buSzPts val="1500"/>
              <a:buFont typeface="Courier New" panose="02070309020205020404" pitchFamily="49" charset="0"/>
              <a:buChar char="o"/>
            </a:pPr>
            <a:r>
              <a:rPr lang="en-US" sz="1700" dirty="0">
                <a:solidFill>
                  <a:schemeClr val="dk1"/>
                </a:solidFill>
              </a:rPr>
              <a:t>Scope currently targets public, static IP addresses</a:t>
            </a:r>
          </a:p>
          <a:p>
            <a:pPr lvl="1" indent="-431789">
              <a:lnSpc>
                <a:spcPct val="120000"/>
              </a:lnSpc>
              <a:spcBef>
                <a:spcPts val="0"/>
              </a:spcBef>
              <a:buClr>
                <a:srgbClr val="999999"/>
              </a:buClr>
              <a:buSzPts val="1500"/>
              <a:buFont typeface="Courier New" panose="02070309020205020404" pitchFamily="49" charset="0"/>
              <a:buChar char="o"/>
            </a:pPr>
            <a:r>
              <a:rPr lang="en-US" sz="1700" dirty="0">
                <a:solidFill>
                  <a:schemeClr val="dk1"/>
                </a:solidFill>
              </a:rPr>
              <a:t>Discover how your organization looks from the perspective of an attacker</a:t>
            </a:r>
          </a:p>
          <a:p>
            <a:pPr indent="-431789">
              <a:lnSpc>
                <a:spcPct val="120000"/>
              </a:lnSpc>
              <a:spcBef>
                <a:spcPts val="0"/>
              </a:spcBef>
              <a:buClr>
                <a:srgbClr val="999999"/>
              </a:buClr>
              <a:buSzPts val="1500"/>
              <a:buChar char="●"/>
            </a:pPr>
            <a:r>
              <a:rPr lang="en-US" sz="2000" dirty="0">
                <a:solidFill>
                  <a:schemeClr val="dk1"/>
                </a:solidFill>
              </a:rPr>
              <a:t>Key takeaways:</a:t>
            </a:r>
          </a:p>
          <a:p>
            <a:pPr lvl="1" indent="-431789">
              <a:lnSpc>
                <a:spcPct val="120000"/>
              </a:lnSpc>
              <a:spcBef>
                <a:spcPts val="0"/>
              </a:spcBef>
              <a:buClr>
                <a:srgbClr val="999999"/>
              </a:buClr>
              <a:buSzPts val="1500"/>
              <a:buFont typeface="Courier New" panose="02070309020205020404" pitchFamily="49" charset="0"/>
              <a:buChar char="o"/>
            </a:pPr>
            <a:r>
              <a:rPr lang="en-US" sz="1700" dirty="0">
                <a:solidFill>
                  <a:schemeClr val="dk1"/>
                </a:solidFill>
              </a:rPr>
              <a:t>Internet-accessible vulnerabilities</a:t>
            </a:r>
            <a:endParaRPr sz="1700" dirty="0">
              <a:solidFill>
                <a:schemeClr val="dk1"/>
              </a:solidFill>
            </a:endParaRPr>
          </a:p>
          <a:p>
            <a:pPr lvl="1" indent="-431789">
              <a:lnSpc>
                <a:spcPct val="120000"/>
              </a:lnSpc>
              <a:spcBef>
                <a:spcPts val="0"/>
              </a:spcBef>
              <a:buClr>
                <a:srgbClr val="999999"/>
              </a:buClr>
              <a:buSzPts val="1500"/>
              <a:buFont typeface="Courier New" panose="02070309020205020404" pitchFamily="49" charset="0"/>
              <a:buChar char="o"/>
            </a:pPr>
            <a:r>
              <a:rPr lang="en-US" sz="1700" dirty="0">
                <a:solidFill>
                  <a:schemeClr val="dk1"/>
                </a:solidFill>
              </a:rPr>
              <a:t>Potentially risky services</a:t>
            </a:r>
            <a:endParaRPr sz="1700" dirty="0">
              <a:solidFill>
                <a:schemeClr val="dk1"/>
              </a:solidFill>
            </a:endParaRPr>
          </a:p>
          <a:p>
            <a:pPr lvl="1" indent="-431789">
              <a:lnSpc>
                <a:spcPct val="120000"/>
              </a:lnSpc>
              <a:spcBef>
                <a:spcPts val="0"/>
              </a:spcBef>
              <a:buClr>
                <a:srgbClr val="999999"/>
              </a:buClr>
              <a:buSzPts val="1500"/>
              <a:buFont typeface="Courier New" panose="02070309020205020404" pitchFamily="49" charset="0"/>
              <a:buChar char="o"/>
            </a:pPr>
            <a:r>
              <a:rPr lang="en-US" sz="1700" dirty="0">
                <a:solidFill>
                  <a:schemeClr val="dk1"/>
                </a:solidFill>
              </a:rPr>
              <a:t>Unsupported software</a:t>
            </a:r>
            <a:endParaRPr sz="1700" dirty="0">
              <a:solidFill>
                <a:schemeClr val="dk1"/>
              </a:solidFill>
            </a:endParaRPr>
          </a:p>
        </p:txBody>
      </p:sp>
      <p:sp>
        <p:nvSpPr>
          <p:cNvPr id="195" name="Google Shape;195;gd32f412790_0_66"/>
          <p:cNvSpPr/>
          <p:nvPr/>
        </p:nvSpPr>
        <p:spPr>
          <a:xfrm>
            <a:off x="0" y="0"/>
            <a:ext cx="12192000" cy="1623200"/>
          </a:xfrm>
          <a:prstGeom prst="rect">
            <a:avLst/>
          </a:prstGeom>
          <a:solidFill>
            <a:srgbClr val="EFEFEF"/>
          </a:solidFill>
          <a:ln>
            <a:noFill/>
          </a:ln>
        </p:spPr>
        <p:txBody>
          <a:bodyPr spcFirstLastPara="1" wrap="square" lIns="121900" tIns="121900" rIns="121900" bIns="121900" anchor="ctr" anchorCtr="0">
            <a:noAutofit/>
          </a:bodyPr>
          <a:lstStyle/>
          <a:p>
            <a:pPr marL="609585"/>
            <a:r>
              <a:rPr lang="en-US" sz="4800" b="1">
                <a:solidFill>
                  <a:srgbClr val="006699"/>
                </a:solidFill>
              </a:rPr>
              <a:t>A CyHy VS Overview</a:t>
            </a:r>
            <a:endParaRPr sz="1467"/>
          </a:p>
        </p:txBody>
      </p:sp>
      <p:sp>
        <p:nvSpPr>
          <p:cNvPr id="196" name="Google Shape;196;gd32f412790_0_66"/>
          <p:cNvSpPr/>
          <p:nvPr/>
        </p:nvSpPr>
        <p:spPr>
          <a:xfrm flipH="1">
            <a:off x="10566400" y="134400"/>
            <a:ext cx="1625600" cy="1354400"/>
          </a:xfrm>
          <a:prstGeom prst="flowChartDelay">
            <a:avLst/>
          </a:prstGeom>
          <a:solidFill>
            <a:schemeClr val="lt1"/>
          </a:solidFill>
          <a:ln>
            <a:noFill/>
          </a:ln>
        </p:spPr>
        <p:txBody>
          <a:bodyPr spcFirstLastPara="1" wrap="square" lIns="121900" tIns="121900" rIns="121900" bIns="121900" anchor="ctr" anchorCtr="0">
            <a:noAutofit/>
          </a:bodyPr>
          <a:lstStyle/>
          <a:p>
            <a:endParaRPr sz="2400"/>
          </a:p>
        </p:txBody>
      </p:sp>
      <p:pic>
        <p:nvPicPr>
          <p:cNvPr id="197" name="Google Shape;197;gd32f412790_0_66"/>
          <p:cNvPicPr preferRelativeResize="0"/>
          <p:nvPr/>
        </p:nvPicPr>
        <p:blipFill>
          <a:blip r:embed="rId3">
            <a:alphaModFix/>
          </a:blip>
          <a:stretch>
            <a:fillRect/>
          </a:stretch>
        </p:blipFill>
        <p:spPr>
          <a:xfrm>
            <a:off x="10965201" y="238985"/>
            <a:ext cx="1125207" cy="1145241"/>
          </a:xfrm>
          <a:prstGeom prst="rect">
            <a:avLst/>
          </a:prstGeom>
          <a:noFill/>
          <a:ln>
            <a:noFill/>
          </a:ln>
        </p:spPr>
      </p:pic>
      <p:pic>
        <p:nvPicPr>
          <p:cNvPr id="7" name="Picture 6">
            <a:extLst>
              <a:ext uri="{FF2B5EF4-FFF2-40B4-BE49-F238E27FC236}">
                <a16:creationId xmlns:a16="http://schemas.microsoft.com/office/drawing/2014/main" id="{C05CC62F-EC66-3042-8BED-58DB7DC459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1913" y="1271584"/>
            <a:ext cx="5791200" cy="5791200"/>
          </a:xfrm>
          <a:prstGeom prst="rect">
            <a:avLst/>
          </a:prstGeom>
        </p:spPr>
      </p:pic>
      <p:pic>
        <p:nvPicPr>
          <p:cNvPr id="2" name="Picture 1" descr="Logo&#10;&#10;Description automatically generated">
            <a:extLst>
              <a:ext uri="{FF2B5EF4-FFF2-40B4-BE49-F238E27FC236}">
                <a16:creationId xmlns:a16="http://schemas.microsoft.com/office/drawing/2014/main" id="{4FD16D80-8564-E208-413B-2EFD1BD5A1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3" name="TextBox 2">
            <a:extLst>
              <a:ext uri="{FF2B5EF4-FFF2-40B4-BE49-F238E27FC236}">
                <a16:creationId xmlns:a16="http://schemas.microsoft.com/office/drawing/2014/main" id="{EBF9F56E-400D-78BA-BFD4-DE89E06C2E3A}"/>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310867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d32f412790_2_1"/>
          <p:cNvSpPr/>
          <p:nvPr/>
        </p:nvSpPr>
        <p:spPr>
          <a:xfrm>
            <a:off x="0" y="0"/>
            <a:ext cx="12192000" cy="1623200"/>
          </a:xfrm>
          <a:prstGeom prst="rect">
            <a:avLst/>
          </a:prstGeom>
          <a:solidFill>
            <a:srgbClr val="EFEFEF"/>
          </a:solidFill>
          <a:ln>
            <a:noFill/>
          </a:ln>
        </p:spPr>
        <p:txBody>
          <a:bodyPr spcFirstLastPara="1" wrap="square" lIns="121900" tIns="121900" rIns="121900" bIns="121900" anchor="ctr" anchorCtr="0">
            <a:noAutofit/>
          </a:bodyPr>
          <a:lstStyle/>
          <a:p>
            <a:pPr marL="609585"/>
            <a:r>
              <a:rPr lang="en-US" sz="4800" b="1">
                <a:solidFill>
                  <a:srgbClr val="006699"/>
                </a:solidFill>
              </a:rPr>
              <a:t>The CyHy VS Methodology</a:t>
            </a:r>
            <a:endParaRPr sz="1467"/>
          </a:p>
        </p:txBody>
      </p:sp>
      <p:sp>
        <p:nvSpPr>
          <p:cNvPr id="205" name="Google Shape;205;gd32f412790_2_1"/>
          <p:cNvSpPr/>
          <p:nvPr/>
        </p:nvSpPr>
        <p:spPr>
          <a:xfrm flipH="1">
            <a:off x="10566400" y="134400"/>
            <a:ext cx="1625600" cy="1354400"/>
          </a:xfrm>
          <a:prstGeom prst="flowChartDelay">
            <a:avLst/>
          </a:prstGeom>
          <a:solidFill>
            <a:schemeClr val="lt1"/>
          </a:solidFill>
          <a:ln>
            <a:noFill/>
          </a:ln>
        </p:spPr>
        <p:txBody>
          <a:bodyPr spcFirstLastPara="1" wrap="square" lIns="121900" tIns="121900" rIns="121900" bIns="121900" anchor="ctr" anchorCtr="0">
            <a:noAutofit/>
          </a:bodyPr>
          <a:lstStyle/>
          <a:p>
            <a:endParaRPr sz="2400"/>
          </a:p>
        </p:txBody>
      </p:sp>
      <p:pic>
        <p:nvPicPr>
          <p:cNvPr id="206" name="Google Shape;206;gd32f412790_2_1"/>
          <p:cNvPicPr preferRelativeResize="0"/>
          <p:nvPr/>
        </p:nvPicPr>
        <p:blipFill>
          <a:blip r:embed="rId3">
            <a:alphaModFix/>
          </a:blip>
          <a:stretch>
            <a:fillRect/>
          </a:stretch>
        </p:blipFill>
        <p:spPr>
          <a:xfrm>
            <a:off x="10965201" y="238985"/>
            <a:ext cx="1125207" cy="1145241"/>
          </a:xfrm>
          <a:prstGeom prst="rect">
            <a:avLst/>
          </a:prstGeom>
          <a:noFill/>
          <a:ln>
            <a:noFill/>
          </a:ln>
        </p:spPr>
      </p:pic>
      <p:pic>
        <p:nvPicPr>
          <p:cNvPr id="207" name="Google Shape;207;gd32f412790_2_1"/>
          <p:cNvPicPr preferRelativeResize="0"/>
          <p:nvPr/>
        </p:nvPicPr>
        <p:blipFill>
          <a:blip r:embed="rId4">
            <a:alphaModFix/>
          </a:blip>
          <a:stretch>
            <a:fillRect/>
          </a:stretch>
        </p:blipFill>
        <p:spPr>
          <a:xfrm rot="-5">
            <a:off x="3098067" y="1989859"/>
            <a:ext cx="2064791" cy="740080"/>
          </a:xfrm>
          <a:prstGeom prst="rect">
            <a:avLst/>
          </a:prstGeom>
          <a:noFill/>
          <a:ln>
            <a:noFill/>
          </a:ln>
        </p:spPr>
      </p:pic>
      <p:cxnSp>
        <p:nvCxnSpPr>
          <p:cNvPr id="208" name="Google Shape;208;gd32f412790_2_1"/>
          <p:cNvCxnSpPr/>
          <p:nvPr/>
        </p:nvCxnSpPr>
        <p:spPr>
          <a:xfrm>
            <a:off x="2344488" y="3257330"/>
            <a:ext cx="1715600" cy="0"/>
          </a:xfrm>
          <a:prstGeom prst="straightConnector1">
            <a:avLst/>
          </a:prstGeom>
          <a:noFill/>
          <a:ln w="9525" cap="flat" cmpd="sng">
            <a:solidFill>
              <a:srgbClr val="990000"/>
            </a:solidFill>
            <a:prstDash val="solid"/>
            <a:round/>
            <a:headEnd type="none" w="sm" len="sm"/>
            <a:tailEnd type="oval" w="med" len="med"/>
          </a:ln>
        </p:spPr>
      </p:cxnSp>
      <p:cxnSp>
        <p:nvCxnSpPr>
          <p:cNvPr id="209" name="Google Shape;209;gd32f412790_2_1"/>
          <p:cNvCxnSpPr/>
          <p:nvPr/>
        </p:nvCxnSpPr>
        <p:spPr>
          <a:xfrm>
            <a:off x="3647455" y="4325897"/>
            <a:ext cx="911200" cy="4800"/>
          </a:xfrm>
          <a:prstGeom prst="straightConnector1">
            <a:avLst/>
          </a:prstGeom>
          <a:noFill/>
          <a:ln w="9525" cap="flat" cmpd="sng">
            <a:solidFill>
              <a:srgbClr val="CC0000"/>
            </a:solidFill>
            <a:prstDash val="solid"/>
            <a:round/>
            <a:headEnd type="none" w="sm" len="sm"/>
            <a:tailEnd type="oval" w="med" len="med"/>
          </a:ln>
        </p:spPr>
      </p:cxnSp>
      <p:grpSp>
        <p:nvGrpSpPr>
          <p:cNvPr id="210" name="Google Shape;210;gd32f412790_2_1"/>
          <p:cNvGrpSpPr/>
          <p:nvPr/>
        </p:nvGrpSpPr>
        <p:grpSpPr>
          <a:xfrm>
            <a:off x="-1296462" y="2695530"/>
            <a:ext cx="3670433" cy="1232800"/>
            <a:chOff x="-1779187" y="3248275"/>
            <a:chExt cx="2752825" cy="924600"/>
          </a:xfrm>
        </p:grpSpPr>
        <p:cxnSp>
          <p:nvCxnSpPr>
            <p:cNvPr id="211" name="Google Shape;211;gd32f412790_2_1"/>
            <p:cNvCxnSpPr/>
            <p:nvPr/>
          </p:nvCxnSpPr>
          <p:spPr>
            <a:xfrm rot="10800000">
              <a:off x="43638" y="3882375"/>
              <a:ext cx="930000" cy="0"/>
            </a:xfrm>
            <a:prstGeom prst="straightConnector1">
              <a:avLst/>
            </a:prstGeom>
            <a:noFill/>
            <a:ln w="9525" cap="flat" cmpd="sng">
              <a:solidFill>
                <a:srgbClr val="56AAC4"/>
              </a:solidFill>
              <a:prstDash val="solid"/>
              <a:round/>
              <a:headEnd type="none" w="sm" len="sm"/>
              <a:tailEnd type="oval" w="med" len="med"/>
            </a:ln>
          </p:spPr>
        </p:cxnSp>
        <p:sp>
          <p:nvSpPr>
            <p:cNvPr id="212" name="Google Shape;212;gd32f412790_2_1"/>
            <p:cNvSpPr txBox="1"/>
            <p:nvPr/>
          </p:nvSpPr>
          <p:spPr>
            <a:xfrm>
              <a:off x="-1779187" y="3248275"/>
              <a:ext cx="2124000" cy="924600"/>
            </a:xfrm>
            <a:prstGeom prst="rect">
              <a:avLst/>
            </a:prstGeom>
            <a:noFill/>
            <a:ln>
              <a:noFill/>
            </a:ln>
          </p:spPr>
          <p:txBody>
            <a:bodyPr spcFirstLastPara="1" wrap="square" lIns="121900" tIns="121900" rIns="121900" bIns="121900" anchor="ctr" anchorCtr="0">
              <a:noAutofit/>
            </a:bodyPr>
            <a:lstStyle/>
            <a:p>
              <a:pPr algn="r"/>
              <a:r>
                <a:rPr lang="en-US" sz="1600" b="1">
                  <a:latin typeface="Roboto"/>
                  <a:ea typeface="Roboto"/>
                  <a:cs typeface="Roboto"/>
                  <a:sym typeface="Roboto"/>
                </a:rPr>
                <a:t>No Vulns</a:t>
              </a:r>
              <a:endParaRPr sz="1067" b="1">
                <a:latin typeface="Roboto"/>
                <a:ea typeface="Roboto"/>
                <a:cs typeface="Roboto"/>
                <a:sym typeface="Roboto"/>
              </a:endParaRPr>
            </a:p>
            <a:p>
              <a:pPr algn="r">
                <a:spcAft>
                  <a:spcPts val="2133"/>
                </a:spcAft>
              </a:pPr>
              <a:r>
                <a:rPr lang="en-US" sz="1067">
                  <a:latin typeface="Roboto"/>
                  <a:ea typeface="Roboto"/>
                  <a:cs typeface="Roboto"/>
                  <a:sym typeface="Roboto"/>
                </a:rPr>
                <a:t>Once per week</a:t>
              </a:r>
              <a:endParaRPr sz="1067" b="1">
                <a:latin typeface="Roboto"/>
                <a:ea typeface="Roboto"/>
                <a:cs typeface="Roboto"/>
                <a:sym typeface="Roboto"/>
              </a:endParaRPr>
            </a:p>
          </p:txBody>
        </p:sp>
      </p:grpSp>
      <p:cxnSp>
        <p:nvCxnSpPr>
          <p:cNvPr id="213" name="Google Shape;213;gd32f412790_2_1"/>
          <p:cNvCxnSpPr/>
          <p:nvPr/>
        </p:nvCxnSpPr>
        <p:spPr>
          <a:xfrm>
            <a:off x="2812755" y="5423997"/>
            <a:ext cx="1181600" cy="0"/>
          </a:xfrm>
          <a:prstGeom prst="straightConnector1">
            <a:avLst/>
          </a:prstGeom>
          <a:noFill/>
          <a:ln w="9525" cap="flat" cmpd="sng">
            <a:solidFill>
              <a:srgbClr val="F6B26B"/>
            </a:solidFill>
            <a:prstDash val="solid"/>
            <a:round/>
            <a:headEnd type="none" w="sm" len="sm"/>
            <a:tailEnd type="oval" w="med" len="med"/>
          </a:ln>
        </p:spPr>
      </p:cxnSp>
      <p:grpSp>
        <p:nvGrpSpPr>
          <p:cNvPr id="214" name="Google Shape;214;gd32f412790_2_1"/>
          <p:cNvGrpSpPr/>
          <p:nvPr/>
        </p:nvGrpSpPr>
        <p:grpSpPr>
          <a:xfrm>
            <a:off x="940369" y="2425085"/>
            <a:ext cx="3596396" cy="3554036"/>
            <a:chOff x="2610905" y="610653"/>
            <a:chExt cx="3922200" cy="3922200"/>
          </a:xfrm>
        </p:grpSpPr>
        <p:sp>
          <p:nvSpPr>
            <p:cNvPr id="215" name="Google Shape;215;gd32f412790_2_1"/>
            <p:cNvSpPr/>
            <p:nvPr/>
          </p:nvSpPr>
          <p:spPr>
            <a:xfrm rot="-4980021">
              <a:off x="3204123" y="1186472"/>
              <a:ext cx="2771960" cy="2771960"/>
            </a:xfrm>
            <a:prstGeom prst="blockArc">
              <a:avLst>
                <a:gd name="adj1" fmla="val 12602522"/>
                <a:gd name="adj2" fmla="val 16867657"/>
                <a:gd name="adj3" fmla="val 20844"/>
              </a:avLst>
            </a:prstGeom>
            <a:solidFill>
              <a:srgbClr val="FFD966"/>
            </a:solidFill>
            <a:ln>
              <a:noFill/>
            </a:ln>
          </p:spPr>
          <p:txBody>
            <a:bodyPr spcFirstLastPara="1" wrap="square" lIns="121900" tIns="121900" rIns="121900" bIns="121900" anchor="ctr" anchorCtr="0">
              <a:noAutofit/>
            </a:bodyPr>
            <a:lstStyle/>
            <a:p>
              <a:endParaRPr sz="2400"/>
            </a:p>
          </p:txBody>
        </p:sp>
        <p:sp>
          <p:nvSpPr>
            <p:cNvPr id="216" name="Google Shape;216;gd32f412790_2_1"/>
            <p:cNvSpPr/>
            <p:nvPr/>
          </p:nvSpPr>
          <p:spPr>
            <a:xfrm rot="7920309">
              <a:off x="3183402" y="1183149"/>
              <a:ext cx="2777207" cy="2777207"/>
            </a:xfrm>
            <a:prstGeom prst="blockArc">
              <a:avLst>
                <a:gd name="adj1" fmla="val 12602522"/>
                <a:gd name="adj2" fmla="val 16867657"/>
                <a:gd name="adj3" fmla="val 20844"/>
              </a:avLst>
            </a:prstGeom>
            <a:solidFill>
              <a:srgbClr val="CC0000"/>
            </a:solidFill>
            <a:ln>
              <a:noFill/>
            </a:ln>
          </p:spPr>
          <p:txBody>
            <a:bodyPr spcFirstLastPara="1" wrap="square" lIns="121900" tIns="121900" rIns="121900" bIns="121900" anchor="ctr" anchorCtr="0">
              <a:noAutofit/>
            </a:bodyPr>
            <a:lstStyle/>
            <a:p>
              <a:endParaRPr sz="2400"/>
            </a:p>
          </p:txBody>
        </p:sp>
        <p:sp>
          <p:nvSpPr>
            <p:cNvPr id="217" name="Google Shape;217;gd32f412790_2_1"/>
            <p:cNvSpPr/>
            <p:nvPr/>
          </p:nvSpPr>
          <p:spPr>
            <a:xfrm rot="3600063">
              <a:off x="3186335" y="1195681"/>
              <a:ext cx="2777488" cy="2777488"/>
            </a:xfrm>
            <a:prstGeom prst="blockArc">
              <a:avLst>
                <a:gd name="adj1" fmla="val 12602522"/>
                <a:gd name="adj2" fmla="val 16867657"/>
                <a:gd name="adj3" fmla="val 20844"/>
              </a:avLst>
            </a:prstGeom>
            <a:solidFill>
              <a:srgbClr val="990000"/>
            </a:solidFill>
            <a:ln>
              <a:noFill/>
            </a:ln>
          </p:spPr>
          <p:txBody>
            <a:bodyPr spcFirstLastPara="1" wrap="square" lIns="121900" tIns="121900" rIns="121900" bIns="121900" anchor="ctr" anchorCtr="0">
              <a:noAutofit/>
            </a:bodyPr>
            <a:lstStyle/>
            <a:p>
              <a:endParaRPr sz="2400"/>
            </a:p>
          </p:txBody>
        </p:sp>
        <p:sp>
          <p:nvSpPr>
            <p:cNvPr id="218" name="Google Shape;218;gd32f412790_2_1"/>
            <p:cNvSpPr/>
            <p:nvPr/>
          </p:nvSpPr>
          <p:spPr>
            <a:xfrm rot="4024705">
              <a:off x="5326681" y="1940898"/>
              <a:ext cx="578477" cy="579147"/>
            </a:xfrm>
            <a:prstGeom prst="pie">
              <a:avLst>
                <a:gd name="adj1" fmla="val 6190354"/>
                <a:gd name="adj2" fmla="val 14996165"/>
              </a:avLst>
            </a:prstGeom>
            <a:solidFill>
              <a:srgbClr val="CC0000"/>
            </a:solidFill>
            <a:ln>
              <a:noFill/>
            </a:ln>
            <a:effectLst>
              <a:outerShdw blurRad="142875" algn="bl" rotWithShape="0">
                <a:srgbClr val="000000">
                  <a:alpha val="43000"/>
                </a:srgbClr>
              </a:outerShdw>
            </a:effectLst>
          </p:spPr>
          <p:txBody>
            <a:bodyPr spcFirstLastPara="1" wrap="square" lIns="121900" tIns="121900" rIns="121900" bIns="121900" anchor="ctr" anchorCtr="0">
              <a:noAutofit/>
            </a:bodyPr>
            <a:lstStyle/>
            <a:p>
              <a:endParaRPr sz="2400"/>
            </a:p>
          </p:txBody>
        </p:sp>
        <p:sp>
          <p:nvSpPr>
            <p:cNvPr id="219" name="Google Shape;219;gd32f412790_2_1"/>
            <p:cNvSpPr/>
            <p:nvPr/>
          </p:nvSpPr>
          <p:spPr>
            <a:xfrm rot="-6816027">
              <a:off x="5326729" y="1940918"/>
              <a:ext cx="578485" cy="579035"/>
            </a:xfrm>
            <a:prstGeom prst="pie">
              <a:avLst>
                <a:gd name="adj1" fmla="val 4028252"/>
                <a:gd name="adj2" fmla="val 17183677"/>
              </a:avLst>
            </a:prstGeom>
            <a:solidFill>
              <a:srgbClr val="CC0000"/>
            </a:solidFill>
            <a:ln>
              <a:noFill/>
            </a:ln>
          </p:spPr>
          <p:txBody>
            <a:bodyPr spcFirstLastPara="1" wrap="square" lIns="121900" tIns="121900" rIns="121900" bIns="121900" anchor="ctr" anchorCtr="0">
              <a:noAutofit/>
            </a:bodyPr>
            <a:lstStyle/>
            <a:p>
              <a:endParaRPr sz="2400"/>
            </a:p>
          </p:txBody>
        </p:sp>
        <p:sp>
          <p:nvSpPr>
            <p:cNvPr id="220" name="Google Shape;220;gd32f412790_2_1"/>
            <p:cNvSpPr/>
            <p:nvPr/>
          </p:nvSpPr>
          <p:spPr>
            <a:xfrm rot="-9359762">
              <a:off x="3193941" y="1176205"/>
              <a:ext cx="2777287" cy="2777287"/>
            </a:xfrm>
            <a:prstGeom prst="blockArc">
              <a:avLst>
                <a:gd name="adj1" fmla="val 12602522"/>
                <a:gd name="adj2" fmla="val 16867657"/>
                <a:gd name="adj3" fmla="val 20844"/>
              </a:avLst>
            </a:prstGeom>
            <a:solidFill>
              <a:schemeClr val="accent6"/>
            </a:solidFill>
            <a:ln>
              <a:noFill/>
            </a:ln>
          </p:spPr>
          <p:txBody>
            <a:bodyPr spcFirstLastPara="1" wrap="square" lIns="121900" tIns="121900" rIns="121900" bIns="121900" anchor="ctr" anchorCtr="0">
              <a:noAutofit/>
            </a:bodyPr>
            <a:lstStyle/>
            <a:p>
              <a:endParaRPr sz="2400"/>
            </a:p>
          </p:txBody>
        </p:sp>
        <p:sp>
          <p:nvSpPr>
            <p:cNvPr id="221" name="Google Shape;221;gd32f412790_2_1"/>
            <p:cNvSpPr/>
            <p:nvPr/>
          </p:nvSpPr>
          <p:spPr>
            <a:xfrm rot="-8936366">
              <a:off x="3659126" y="3173505"/>
              <a:ext cx="578551" cy="578963"/>
            </a:xfrm>
            <a:prstGeom prst="pie">
              <a:avLst>
                <a:gd name="adj1" fmla="val 6190354"/>
                <a:gd name="adj2" fmla="val 14996165"/>
              </a:avLst>
            </a:prstGeom>
            <a:solidFill>
              <a:srgbClr val="FFD966"/>
            </a:solidFill>
            <a:ln>
              <a:noFill/>
            </a:ln>
            <a:effectLst>
              <a:outerShdw blurRad="142875" algn="bl" rotWithShape="0">
                <a:srgbClr val="000000">
                  <a:alpha val="43000"/>
                </a:srgbClr>
              </a:outerShdw>
            </a:effectLst>
          </p:spPr>
          <p:txBody>
            <a:bodyPr spcFirstLastPara="1" wrap="square" lIns="121900" tIns="121900" rIns="121900" bIns="121900" anchor="ctr" anchorCtr="0">
              <a:noAutofit/>
            </a:bodyPr>
            <a:lstStyle/>
            <a:p>
              <a:endParaRPr sz="2400"/>
            </a:p>
          </p:txBody>
        </p:sp>
        <p:sp>
          <p:nvSpPr>
            <p:cNvPr id="222" name="Google Shape;222;gd32f412790_2_1"/>
            <p:cNvSpPr/>
            <p:nvPr/>
          </p:nvSpPr>
          <p:spPr>
            <a:xfrm rot="1824498">
              <a:off x="3659375" y="3173497"/>
              <a:ext cx="578475" cy="578885"/>
            </a:xfrm>
            <a:prstGeom prst="pie">
              <a:avLst>
                <a:gd name="adj1" fmla="val 4028252"/>
                <a:gd name="adj2" fmla="val 17183677"/>
              </a:avLst>
            </a:prstGeom>
            <a:solidFill>
              <a:srgbClr val="FFD966"/>
            </a:solidFill>
            <a:ln>
              <a:noFill/>
            </a:ln>
          </p:spPr>
          <p:txBody>
            <a:bodyPr spcFirstLastPara="1" wrap="square" lIns="121900" tIns="121900" rIns="121900" bIns="121900" anchor="ctr" anchorCtr="0">
              <a:noAutofit/>
            </a:bodyPr>
            <a:lstStyle/>
            <a:p>
              <a:endParaRPr sz="2400"/>
            </a:p>
          </p:txBody>
        </p:sp>
        <p:sp>
          <p:nvSpPr>
            <p:cNvPr id="223" name="Google Shape;223;gd32f412790_2_1"/>
            <p:cNvSpPr/>
            <p:nvPr/>
          </p:nvSpPr>
          <p:spPr>
            <a:xfrm rot="-600092">
              <a:off x="3198852" y="1195456"/>
              <a:ext cx="2777611" cy="2777611"/>
            </a:xfrm>
            <a:prstGeom prst="blockArc">
              <a:avLst>
                <a:gd name="adj1" fmla="val 12513247"/>
                <a:gd name="adj2" fmla="val 16867657"/>
                <a:gd name="adj3" fmla="val 20844"/>
              </a:avLst>
            </a:prstGeom>
            <a:solidFill>
              <a:srgbClr val="56AAC4"/>
            </a:solidFill>
            <a:ln>
              <a:noFill/>
            </a:ln>
          </p:spPr>
          <p:txBody>
            <a:bodyPr spcFirstLastPara="1" wrap="square" lIns="121900" tIns="121900" rIns="121900" bIns="121900" anchor="ctr" anchorCtr="0">
              <a:noAutofit/>
            </a:bodyPr>
            <a:lstStyle/>
            <a:p>
              <a:endParaRPr sz="2400"/>
            </a:p>
          </p:txBody>
        </p:sp>
        <p:sp>
          <p:nvSpPr>
            <p:cNvPr id="224" name="Google Shape;224;gd32f412790_2_1"/>
            <p:cNvSpPr/>
            <p:nvPr/>
          </p:nvSpPr>
          <p:spPr>
            <a:xfrm rot="-176551">
              <a:off x="4312105" y="1195442"/>
              <a:ext cx="578563" cy="579162"/>
            </a:xfrm>
            <a:prstGeom prst="pie">
              <a:avLst>
                <a:gd name="adj1" fmla="val 6190354"/>
                <a:gd name="adj2" fmla="val 14996165"/>
              </a:avLst>
            </a:prstGeom>
            <a:solidFill>
              <a:srgbClr val="990000"/>
            </a:solidFill>
            <a:ln>
              <a:noFill/>
            </a:ln>
            <a:effectLst>
              <a:outerShdw blurRad="142875" algn="bl" rotWithShape="0">
                <a:srgbClr val="000000">
                  <a:alpha val="43000"/>
                </a:srgbClr>
              </a:outerShdw>
            </a:effectLst>
          </p:spPr>
          <p:txBody>
            <a:bodyPr spcFirstLastPara="1" wrap="square" lIns="121900" tIns="121900" rIns="121900" bIns="121900" anchor="ctr" anchorCtr="0">
              <a:noAutofit/>
            </a:bodyPr>
            <a:lstStyle/>
            <a:p>
              <a:endParaRPr sz="2400"/>
            </a:p>
          </p:txBody>
        </p:sp>
        <p:sp>
          <p:nvSpPr>
            <p:cNvPr id="225" name="Google Shape;225;gd32f412790_2_1"/>
            <p:cNvSpPr/>
            <p:nvPr/>
          </p:nvSpPr>
          <p:spPr>
            <a:xfrm rot="10584085">
              <a:off x="4312088" y="1195622"/>
              <a:ext cx="578340" cy="578939"/>
            </a:xfrm>
            <a:prstGeom prst="pie">
              <a:avLst>
                <a:gd name="adj1" fmla="val 4028252"/>
                <a:gd name="adj2" fmla="val 17183677"/>
              </a:avLst>
            </a:prstGeom>
            <a:solidFill>
              <a:srgbClr val="990000"/>
            </a:solidFill>
            <a:ln>
              <a:noFill/>
            </a:ln>
          </p:spPr>
          <p:txBody>
            <a:bodyPr spcFirstLastPara="1" wrap="square" lIns="121900" tIns="121900" rIns="121900" bIns="121900" anchor="ctr" anchorCtr="0">
              <a:noAutofit/>
            </a:bodyPr>
            <a:lstStyle/>
            <a:p>
              <a:endParaRPr sz="2400"/>
            </a:p>
          </p:txBody>
        </p:sp>
        <p:sp>
          <p:nvSpPr>
            <p:cNvPr id="226" name="Google Shape;226;gd32f412790_2_1"/>
            <p:cNvSpPr/>
            <p:nvPr/>
          </p:nvSpPr>
          <p:spPr>
            <a:xfrm rot="8344778">
              <a:off x="4940929" y="3162886"/>
              <a:ext cx="578465" cy="578888"/>
            </a:xfrm>
            <a:prstGeom prst="pie">
              <a:avLst>
                <a:gd name="adj1" fmla="val 6190354"/>
                <a:gd name="adj2" fmla="val 14996165"/>
              </a:avLst>
            </a:prstGeom>
            <a:solidFill>
              <a:schemeClr val="accent6"/>
            </a:solidFill>
            <a:ln>
              <a:noFill/>
            </a:ln>
            <a:effectLst>
              <a:outerShdw blurRad="142875" algn="bl" rotWithShape="0">
                <a:srgbClr val="000000">
                  <a:alpha val="43000"/>
                </a:srgbClr>
              </a:outerShdw>
            </a:effectLst>
          </p:spPr>
          <p:txBody>
            <a:bodyPr spcFirstLastPara="1" wrap="square" lIns="121900" tIns="121900" rIns="121900" bIns="121900" anchor="ctr" anchorCtr="0">
              <a:noAutofit/>
            </a:bodyPr>
            <a:lstStyle/>
            <a:p>
              <a:endParaRPr sz="2400"/>
            </a:p>
          </p:txBody>
        </p:sp>
        <p:sp>
          <p:nvSpPr>
            <p:cNvPr id="227" name="Google Shape;227;gd32f412790_2_1"/>
            <p:cNvSpPr/>
            <p:nvPr/>
          </p:nvSpPr>
          <p:spPr>
            <a:xfrm rot="-2495643">
              <a:off x="4941000" y="3162728"/>
              <a:ext cx="578445" cy="579093"/>
            </a:xfrm>
            <a:prstGeom prst="pie">
              <a:avLst>
                <a:gd name="adj1" fmla="val 4028252"/>
                <a:gd name="adj2" fmla="val 17183677"/>
              </a:avLst>
            </a:prstGeom>
            <a:solidFill>
              <a:schemeClr val="accent6"/>
            </a:solidFill>
            <a:ln>
              <a:noFill/>
            </a:ln>
          </p:spPr>
          <p:txBody>
            <a:bodyPr spcFirstLastPara="1" wrap="square" lIns="121900" tIns="121900" rIns="121900" bIns="121900" anchor="ctr" anchorCtr="0">
              <a:noAutofit/>
            </a:bodyPr>
            <a:lstStyle/>
            <a:p>
              <a:endParaRPr sz="2400"/>
            </a:p>
          </p:txBody>
        </p:sp>
        <p:sp>
          <p:nvSpPr>
            <p:cNvPr id="228" name="Google Shape;228;gd32f412790_2_1"/>
            <p:cNvSpPr/>
            <p:nvPr/>
          </p:nvSpPr>
          <p:spPr>
            <a:xfrm rot="-4556960">
              <a:off x="3257335" y="1939059"/>
              <a:ext cx="578302" cy="578957"/>
            </a:xfrm>
            <a:prstGeom prst="pie">
              <a:avLst>
                <a:gd name="adj1" fmla="val 6190354"/>
                <a:gd name="adj2" fmla="val 14996165"/>
              </a:avLst>
            </a:prstGeom>
            <a:solidFill>
              <a:srgbClr val="56AAC4"/>
            </a:solidFill>
            <a:ln>
              <a:noFill/>
            </a:ln>
            <a:effectLst>
              <a:outerShdw blurRad="142875" algn="bl" rotWithShape="0">
                <a:srgbClr val="000000">
                  <a:alpha val="43000"/>
                </a:srgbClr>
              </a:outerShdw>
            </a:effectLst>
          </p:spPr>
          <p:txBody>
            <a:bodyPr spcFirstLastPara="1" wrap="square" lIns="121900" tIns="121900" rIns="121900" bIns="121900" anchor="ctr" anchorCtr="0">
              <a:noAutofit/>
            </a:bodyPr>
            <a:lstStyle/>
            <a:p>
              <a:endParaRPr sz="2400"/>
            </a:p>
          </p:txBody>
        </p:sp>
        <p:sp>
          <p:nvSpPr>
            <p:cNvPr id="229" name="Google Shape;229;gd32f412790_2_1"/>
            <p:cNvSpPr/>
            <p:nvPr/>
          </p:nvSpPr>
          <p:spPr>
            <a:xfrm rot="6204541">
              <a:off x="3257468" y="1938977"/>
              <a:ext cx="578264" cy="578917"/>
            </a:xfrm>
            <a:prstGeom prst="pie">
              <a:avLst>
                <a:gd name="adj1" fmla="val 4028252"/>
                <a:gd name="adj2" fmla="val 17183677"/>
              </a:avLst>
            </a:prstGeom>
            <a:solidFill>
              <a:srgbClr val="56AAC4"/>
            </a:solidFill>
            <a:ln>
              <a:noFill/>
            </a:ln>
          </p:spPr>
          <p:txBody>
            <a:bodyPr spcFirstLastPara="1" wrap="square" lIns="121900" tIns="121900" rIns="121900" bIns="121900" anchor="ctr" anchorCtr="0">
              <a:noAutofit/>
            </a:bodyPr>
            <a:lstStyle/>
            <a:p>
              <a:endParaRPr sz="2400"/>
            </a:p>
          </p:txBody>
        </p:sp>
        <p:sp>
          <p:nvSpPr>
            <p:cNvPr id="230" name="Google Shape;230;gd32f412790_2_1"/>
            <p:cNvSpPr txBox="1"/>
            <p:nvPr/>
          </p:nvSpPr>
          <p:spPr>
            <a:xfrm>
              <a:off x="4341900" y="1271896"/>
              <a:ext cx="507900" cy="266100"/>
            </a:xfrm>
            <a:prstGeom prst="rect">
              <a:avLst/>
            </a:prstGeom>
            <a:noFill/>
            <a:ln>
              <a:noFill/>
            </a:ln>
          </p:spPr>
          <p:txBody>
            <a:bodyPr spcFirstLastPara="1" wrap="square" lIns="121900" tIns="121900" rIns="121900" bIns="121900" anchor="t" anchorCtr="0">
              <a:noAutofit/>
            </a:bodyPr>
            <a:lstStyle/>
            <a:p>
              <a:pPr algn="ctr"/>
              <a:endParaRPr sz="2133" b="1">
                <a:solidFill>
                  <a:srgbClr val="FFFFFF"/>
                </a:solidFill>
                <a:latin typeface="Roboto"/>
                <a:ea typeface="Roboto"/>
                <a:cs typeface="Roboto"/>
                <a:sym typeface="Roboto"/>
              </a:endParaRPr>
            </a:p>
          </p:txBody>
        </p:sp>
        <p:sp>
          <p:nvSpPr>
            <p:cNvPr id="231" name="Google Shape;231;gd32f412790_2_1"/>
            <p:cNvSpPr txBox="1"/>
            <p:nvPr/>
          </p:nvSpPr>
          <p:spPr>
            <a:xfrm>
              <a:off x="3274219" y="2018364"/>
              <a:ext cx="507900" cy="266100"/>
            </a:xfrm>
            <a:prstGeom prst="rect">
              <a:avLst/>
            </a:prstGeom>
            <a:noFill/>
            <a:ln>
              <a:noFill/>
            </a:ln>
          </p:spPr>
          <p:txBody>
            <a:bodyPr spcFirstLastPara="1" wrap="square" lIns="121900" tIns="121900" rIns="121900" bIns="121900" anchor="t" anchorCtr="0">
              <a:noAutofit/>
            </a:bodyPr>
            <a:lstStyle/>
            <a:p>
              <a:pPr algn="ctr"/>
              <a:endParaRPr sz="2133" b="1">
                <a:solidFill>
                  <a:srgbClr val="FFFFFF"/>
                </a:solidFill>
                <a:latin typeface="Roboto"/>
                <a:ea typeface="Roboto"/>
                <a:cs typeface="Roboto"/>
                <a:sym typeface="Roboto"/>
              </a:endParaRPr>
            </a:p>
          </p:txBody>
        </p:sp>
        <p:sp>
          <p:nvSpPr>
            <p:cNvPr id="232" name="Google Shape;232;gd32f412790_2_1"/>
            <p:cNvSpPr txBox="1"/>
            <p:nvPr/>
          </p:nvSpPr>
          <p:spPr>
            <a:xfrm>
              <a:off x="3685317" y="3247321"/>
              <a:ext cx="507900" cy="266100"/>
            </a:xfrm>
            <a:prstGeom prst="rect">
              <a:avLst/>
            </a:prstGeom>
            <a:noFill/>
            <a:ln>
              <a:noFill/>
            </a:ln>
          </p:spPr>
          <p:txBody>
            <a:bodyPr spcFirstLastPara="1" wrap="square" lIns="121900" tIns="121900" rIns="121900" bIns="121900" anchor="t" anchorCtr="0">
              <a:noAutofit/>
            </a:bodyPr>
            <a:lstStyle/>
            <a:p>
              <a:pPr algn="ctr"/>
              <a:endParaRPr sz="2133" b="1">
                <a:solidFill>
                  <a:srgbClr val="FFFFFF"/>
                </a:solidFill>
                <a:latin typeface="Roboto"/>
                <a:ea typeface="Roboto"/>
                <a:cs typeface="Roboto"/>
                <a:sym typeface="Roboto"/>
              </a:endParaRPr>
            </a:p>
          </p:txBody>
        </p:sp>
        <p:sp>
          <p:nvSpPr>
            <p:cNvPr id="233" name="Google Shape;233;gd32f412790_2_1"/>
            <p:cNvSpPr txBox="1"/>
            <p:nvPr/>
          </p:nvSpPr>
          <p:spPr>
            <a:xfrm>
              <a:off x="4955323" y="3247321"/>
              <a:ext cx="507900" cy="266100"/>
            </a:xfrm>
            <a:prstGeom prst="rect">
              <a:avLst/>
            </a:prstGeom>
            <a:noFill/>
            <a:ln>
              <a:noFill/>
            </a:ln>
          </p:spPr>
          <p:txBody>
            <a:bodyPr spcFirstLastPara="1" wrap="square" lIns="121900" tIns="121900" rIns="121900" bIns="121900" anchor="t" anchorCtr="0">
              <a:noAutofit/>
            </a:bodyPr>
            <a:lstStyle/>
            <a:p>
              <a:pPr algn="ctr"/>
              <a:endParaRPr sz="2133" b="1">
                <a:solidFill>
                  <a:srgbClr val="FFFFFF"/>
                </a:solidFill>
                <a:latin typeface="Roboto"/>
                <a:ea typeface="Roboto"/>
                <a:cs typeface="Roboto"/>
                <a:sym typeface="Roboto"/>
              </a:endParaRPr>
            </a:p>
          </p:txBody>
        </p:sp>
        <p:sp>
          <p:nvSpPr>
            <p:cNvPr id="234" name="Google Shape;234;gd32f412790_2_1"/>
            <p:cNvSpPr txBox="1"/>
            <p:nvPr/>
          </p:nvSpPr>
          <p:spPr>
            <a:xfrm>
              <a:off x="5364737" y="2018364"/>
              <a:ext cx="507900" cy="266100"/>
            </a:xfrm>
            <a:prstGeom prst="rect">
              <a:avLst/>
            </a:prstGeom>
            <a:noFill/>
            <a:ln>
              <a:noFill/>
            </a:ln>
          </p:spPr>
          <p:txBody>
            <a:bodyPr spcFirstLastPara="1" wrap="square" lIns="121900" tIns="121900" rIns="121900" bIns="121900" anchor="t" anchorCtr="0">
              <a:noAutofit/>
            </a:bodyPr>
            <a:lstStyle/>
            <a:p>
              <a:pPr algn="ctr"/>
              <a:endParaRPr sz="2133" b="1">
                <a:solidFill>
                  <a:srgbClr val="FFFFFF"/>
                </a:solidFill>
                <a:latin typeface="Roboto"/>
                <a:ea typeface="Roboto"/>
                <a:cs typeface="Roboto"/>
                <a:sym typeface="Roboto"/>
              </a:endParaRPr>
            </a:p>
          </p:txBody>
        </p:sp>
      </p:grpSp>
      <p:grpSp>
        <p:nvGrpSpPr>
          <p:cNvPr id="235" name="Google Shape;235;gd32f412790_2_1"/>
          <p:cNvGrpSpPr/>
          <p:nvPr/>
        </p:nvGrpSpPr>
        <p:grpSpPr>
          <a:xfrm>
            <a:off x="-1353362" y="4115963"/>
            <a:ext cx="3670433" cy="1232800"/>
            <a:chOff x="-1474387" y="3248275"/>
            <a:chExt cx="2752825" cy="924600"/>
          </a:xfrm>
        </p:grpSpPr>
        <p:cxnSp>
          <p:nvCxnSpPr>
            <p:cNvPr id="236" name="Google Shape;236;gd32f412790_2_1"/>
            <p:cNvCxnSpPr/>
            <p:nvPr/>
          </p:nvCxnSpPr>
          <p:spPr>
            <a:xfrm rot="10800000">
              <a:off x="348438" y="3882375"/>
              <a:ext cx="930000" cy="0"/>
            </a:xfrm>
            <a:prstGeom prst="straightConnector1">
              <a:avLst/>
            </a:prstGeom>
            <a:noFill/>
            <a:ln w="9525" cap="flat" cmpd="sng">
              <a:solidFill>
                <a:srgbClr val="FFD966"/>
              </a:solidFill>
              <a:prstDash val="solid"/>
              <a:round/>
              <a:headEnd type="none" w="sm" len="sm"/>
              <a:tailEnd type="oval" w="med" len="med"/>
            </a:ln>
          </p:spPr>
        </p:cxnSp>
        <p:sp>
          <p:nvSpPr>
            <p:cNvPr id="237" name="Google Shape;237;gd32f412790_2_1"/>
            <p:cNvSpPr txBox="1"/>
            <p:nvPr/>
          </p:nvSpPr>
          <p:spPr>
            <a:xfrm>
              <a:off x="-1474387" y="3248275"/>
              <a:ext cx="2124000" cy="924600"/>
            </a:xfrm>
            <a:prstGeom prst="rect">
              <a:avLst/>
            </a:prstGeom>
            <a:noFill/>
            <a:ln>
              <a:noFill/>
            </a:ln>
          </p:spPr>
          <p:txBody>
            <a:bodyPr spcFirstLastPara="1" wrap="square" lIns="121900" tIns="121900" rIns="121900" bIns="121900" anchor="ctr" anchorCtr="0">
              <a:noAutofit/>
            </a:bodyPr>
            <a:lstStyle/>
            <a:p>
              <a:pPr algn="r"/>
              <a:r>
                <a:rPr lang="en-US" sz="1600" b="1">
                  <a:latin typeface="Roboto"/>
                  <a:ea typeface="Roboto"/>
                  <a:cs typeface="Roboto"/>
                  <a:sym typeface="Roboto"/>
                </a:rPr>
                <a:t>Low Vulns</a:t>
              </a:r>
              <a:endParaRPr sz="1067" b="1">
                <a:latin typeface="Roboto"/>
                <a:ea typeface="Roboto"/>
                <a:cs typeface="Roboto"/>
                <a:sym typeface="Roboto"/>
              </a:endParaRPr>
            </a:p>
            <a:p>
              <a:pPr algn="r">
                <a:spcAft>
                  <a:spcPts val="2133"/>
                </a:spcAft>
              </a:pPr>
              <a:r>
                <a:rPr lang="en-US" sz="1067">
                  <a:latin typeface="Roboto"/>
                  <a:ea typeface="Roboto"/>
                  <a:cs typeface="Roboto"/>
                  <a:sym typeface="Roboto"/>
                </a:rPr>
                <a:t>Every 6 days</a:t>
              </a:r>
              <a:endParaRPr sz="1067" b="1">
                <a:latin typeface="Roboto"/>
                <a:ea typeface="Roboto"/>
                <a:cs typeface="Roboto"/>
                <a:sym typeface="Roboto"/>
              </a:endParaRPr>
            </a:p>
          </p:txBody>
        </p:sp>
      </p:grpSp>
      <p:sp>
        <p:nvSpPr>
          <p:cNvPr id="238" name="Google Shape;238;gd32f412790_2_1"/>
          <p:cNvSpPr txBox="1"/>
          <p:nvPr/>
        </p:nvSpPr>
        <p:spPr>
          <a:xfrm>
            <a:off x="3298571" y="5241263"/>
            <a:ext cx="2832000" cy="1232800"/>
          </a:xfrm>
          <a:prstGeom prst="rect">
            <a:avLst/>
          </a:prstGeom>
          <a:noFill/>
          <a:ln>
            <a:noFill/>
          </a:ln>
        </p:spPr>
        <p:txBody>
          <a:bodyPr spcFirstLastPara="1" wrap="square" lIns="121900" tIns="121900" rIns="121900" bIns="121900" anchor="ctr" anchorCtr="0">
            <a:noAutofit/>
          </a:bodyPr>
          <a:lstStyle/>
          <a:p>
            <a:r>
              <a:rPr lang="en-US" sz="1600" b="1">
                <a:latin typeface="Roboto"/>
                <a:ea typeface="Roboto"/>
                <a:cs typeface="Roboto"/>
                <a:sym typeface="Roboto"/>
              </a:rPr>
              <a:t>Medium Vulns</a:t>
            </a:r>
            <a:endParaRPr sz="1067" b="1">
              <a:latin typeface="Roboto"/>
              <a:ea typeface="Roboto"/>
              <a:cs typeface="Roboto"/>
              <a:sym typeface="Roboto"/>
            </a:endParaRPr>
          </a:p>
          <a:p>
            <a:pPr>
              <a:spcAft>
                <a:spcPts val="2133"/>
              </a:spcAft>
            </a:pPr>
            <a:r>
              <a:rPr lang="en-US" sz="1067">
                <a:latin typeface="Roboto"/>
                <a:ea typeface="Roboto"/>
                <a:cs typeface="Roboto"/>
                <a:sym typeface="Roboto"/>
              </a:rPr>
              <a:t>Every 4 days</a:t>
            </a:r>
            <a:endParaRPr sz="1067" b="1">
              <a:latin typeface="Roboto"/>
              <a:ea typeface="Roboto"/>
              <a:cs typeface="Roboto"/>
              <a:sym typeface="Roboto"/>
            </a:endParaRPr>
          </a:p>
        </p:txBody>
      </p:sp>
      <p:sp>
        <p:nvSpPr>
          <p:cNvPr id="239" name="Google Shape;239;gd32f412790_2_1"/>
          <p:cNvSpPr txBox="1"/>
          <p:nvPr/>
        </p:nvSpPr>
        <p:spPr>
          <a:xfrm>
            <a:off x="4060104" y="4191197"/>
            <a:ext cx="2832000" cy="1232800"/>
          </a:xfrm>
          <a:prstGeom prst="rect">
            <a:avLst/>
          </a:prstGeom>
          <a:noFill/>
          <a:ln>
            <a:noFill/>
          </a:ln>
        </p:spPr>
        <p:txBody>
          <a:bodyPr spcFirstLastPara="1" wrap="square" lIns="121900" tIns="121900" rIns="121900" bIns="121900" anchor="ctr" anchorCtr="0">
            <a:noAutofit/>
          </a:bodyPr>
          <a:lstStyle/>
          <a:p>
            <a:r>
              <a:rPr lang="en-US" sz="1600" b="1">
                <a:latin typeface="Roboto"/>
                <a:ea typeface="Roboto"/>
                <a:cs typeface="Roboto"/>
                <a:sym typeface="Roboto"/>
              </a:rPr>
              <a:t>High Vulns</a:t>
            </a:r>
            <a:endParaRPr sz="1067" b="1">
              <a:latin typeface="Roboto"/>
              <a:ea typeface="Roboto"/>
              <a:cs typeface="Roboto"/>
              <a:sym typeface="Roboto"/>
            </a:endParaRPr>
          </a:p>
          <a:p>
            <a:pPr>
              <a:spcAft>
                <a:spcPts val="2133"/>
              </a:spcAft>
            </a:pPr>
            <a:r>
              <a:rPr lang="en-US" sz="1067">
                <a:latin typeface="Roboto"/>
                <a:ea typeface="Roboto"/>
                <a:cs typeface="Roboto"/>
                <a:sym typeface="Roboto"/>
              </a:rPr>
              <a:t>Every 24 hours</a:t>
            </a:r>
            <a:endParaRPr sz="1067" b="1">
              <a:latin typeface="Roboto"/>
              <a:ea typeface="Roboto"/>
              <a:cs typeface="Roboto"/>
              <a:sym typeface="Roboto"/>
            </a:endParaRPr>
          </a:p>
        </p:txBody>
      </p:sp>
      <p:sp>
        <p:nvSpPr>
          <p:cNvPr id="240" name="Google Shape;240;gd32f412790_2_1"/>
          <p:cNvSpPr txBox="1"/>
          <p:nvPr/>
        </p:nvSpPr>
        <p:spPr>
          <a:xfrm>
            <a:off x="4156837" y="2743163"/>
            <a:ext cx="2832000" cy="1232800"/>
          </a:xfrm>
          <a:prstGeom prst="rect">
            <a:avLst/>
          </a:prstGeom>
          <a:noFill/>
          <a:ln>
            <a:noFill/>
          </a:ln>
        </p:spPr>
        <p:txBody>
          <a:bodyPr spcFirstLastPara="1" wrap="square" lIns="121900" tIns="121900" rIns="121900" bIns="121900" anchor="ctr" anchorCtr="0">
            <a:noAutofit/>
          </a:bodyPr>
          <a:lstStyle/>
          <a:p>
            <a:r>
              <a:rPr lang="en-US" sz="1600" b="1">
                <a:latin typeface="Roboto"/>
                <a:ea typeface="Roboto"/>
                <a:cs typeface="Roboto"/>
                <a:sym typeface="Roboto"/>
              </a:rPr>
              <a:t>Critical Vulns</a:t>
            </a:r>
            <a:endParaRPr sz="1067" b="1">
              <a:latin typeface="Roboto"/>
              <a:ea typeface="Roboto"/>
              <a:cs typeface="Roboto"/>
              <a:sym typeface="Roboto"/>
            </a:endParaRPr>
          </a:p>
          <a:p>
            <a:pPr>
              <a:spcAft>
                <a:spcPts val="2133"/>
              </a:spcAft>
            </a:pPr>
            <a:r>
              <a:rPr lang="en-US" sz="1067">
                <a:latin typeface="Roboto"/>
                <a:ea typeface="Roboto"/>
                <a:cs typeface="Roboto"/>
                <a:sym typeface="Roboto"/>
              </a:rPr>
              <a:t>Every 12 hours</a:t>
            </a:r>
            <a:endParaRPr sz="1067" b="1">
              <a:latin typeface="Roboto"/>
              <a:ea typeface="Roboto"/>
              <a:cs typeface="Roboto"/>
              <a:sym typeface="Roboto"/>
            </a:endParaRPr>
          </a:p>
        </p:txBody>
      </p:sp>
      <p:sp>
        <p:nvSpPr>
          <p:cNvPr id="241" name="Google Shape;241;gd32f412790_2_1"/>
          <p:cNvSpPr txBox="1">
            <a:spLocks noGrp="1"/>
          </p:cNvSpPr>
          <p:nvPr>
            <p:ph type="body" idx="1"/>
          </p:nvPr>
        </p:nvSpPr>
        <p:spPr>
          <a:xfrm>
            <a:off x="5934231" y="1934457"/>
            <a:ext cx="5824800" cy="3281152"/>
          </a:xfrm>
          <a:prstGeom prst="rect">
            <a:avLst/>
          </a:prstGeom>
        </p:spPr>
        <p:txBody>
          <a:bodyPr spcFirstLastPara="1" vert="horz" wrap="square" lIns="121900" tIns="121900" rIns="121900" bIns="548633" rtlCol="0" anchor="t" anchorCtr="0">
            <a:noAutofit/>
          </a:bodyPr>
          <a:lstStyle/>
          <a:p>
            <a:pPr indent="-414856">
              <a:lnSpc>
                <a:spcPct val="120000"/>
              </a:lnSpc>
              <a:spcBef>
                <a:spcPts val="800"/>
              </a:spcBef>
              <a:buClr>
                <a:srgbClr val="999999"/>
              </a:buClr>
              <a:buSzPts val="1300"/>
              <a:buChar char="●"/>
            </a:pPr>
            <a:r>
              <a:rPr lang="en-US" sz="2400" dirty="0">
                <a:solidFill>
                  <a:schemeClr val="dk1"/>
                </a:solidFill>
              </a:rPr>
              <a:t>(Nmap) – Port scanning to find open ports and listening services​</a:t>
            </a:r>
            <a:endParaRPr sz="2400" dirty="0">
              <a:solidFill>
                <a:schemeClr val="dk1"/>
              </a:solidFill>
            </a:endParaRPr>
          </a:p>
          <a:p>
            <a:pPr indent="-414856">
              <a:lnSpc>
                <a:spcPct val="120000"/>
              </a:lnSpc>
              <a:spcBef>
                <a:spcPts val="800"/>
              </a:spcBef>
              <a:buClr>
                <a:srgbClr val="999999"/>
              </a:buClr>
              <a:buSzPts val="1300"/>
              <a:buChar char="●"/>
            </a:pPr>
            <a:r>
              <a:rPr lang="en-US" sz="2400" dirty="0">
                <a:solidFill>
                  <a:schemeClr val="dk1"/>
                </a:solidFill>
              </a:rPr>
              <a:t>(Nessus) – Vulnerability scanning to check identified systems against a library of vulnerabilities that an Internet-based actor could exploit</a:t>
            </a:r>
          </a:p>
        </p:txBody>
      </p:sp>
      <p:pic>
        <p:nvPicPr>
          <p:cNvPr id="242" name="Google Shape;242;gd32f412790_2_1"/>
          <p:cNvPicPr preferRelativeResize="0"/>
          <p:nvPr/>
        </p:nvPicPr>
        <p:blipFill>
          <a:blip r:embed="rId5">
            <a:alphaModFix/>
          </a:blip>
          <a:stretch>
            <a:fillRect/>
          </a:stretch>
        </p:blipFill>
        <p:spPr>
          <a:xfrm>
            <a:off x="572934" y="1818477"/>
            <a:ext cx="2165633" cy="1082817"/>
          </a:xfrm>
          <a:prstGeom prst="rect">
            <a:avLst/>
          </a:prstGeom>
          <a:noFill/>
          <a:ln>
            <a:noFill/>
          </a:ln>
        </p:spPr>
      </p:pic>
      <p:sp>
        <p:nvSpPr>
          <p:cNvPr id="2" name="TextBox 1">
            <a:extLst>
              <a:ext uri="{FF2B5EF4-FFF2-40B4-BE49-F238E27FC236}">
                <a16:creationId xmlns:a16="http://schemas.microsoft.com/office/drawing/2014/main" id="{F3763E33-EB61-CD46-AC1A-5656A30C9D00}"/>
              </a:ext>
            </a:extLst>
          </p:cNvPr>
          <p:cNvSpPr txBox="1"/>
          <p:nvPr/>
        </p:nvSpPr>
        <p:spPr>
          <a:xfrm>
            <a:off x="6517930" y="5339585"/>
            <a:ext cx="5241100" cy="1200329"/>
          </a:xfrm>
          <a:prstGeom prst="rect">
            <a:avLst/>
          </a:prstGeom>
          <a:noFill/>
        </p:spPr>
        <p:txBody>
          <a:bodyPr wrap="square" rtlCol="0">
            <a:spAutoFit/>
          </a:bodyPr>
          <a:lstStyle/>
          <a:p>
            <a:r>
              <a:rPr lang="en-US" sz="2400">
                <a:solidFill>
                  <a:schemeClr val="dk1"/>
                </a:solidFill>
              </a:rPr>
              <a:t>Note: IPs with no open ports/listening services are port scanned only every 90 days to check for changes in host status</a:t>
            </a:r>
          </a:p>
        </p:txBody>
      </p:sp>
      <p:pic>
        <p:nvPicPr>
          <p:cNvPr id="5" name="Picture 4" descr="Logo&#10;&#10;Description automatically generated">
            <a:extLst>
              <a:ext uri="{FF2B5EF4-FFF2-40B4-BE49-F238E27FC236}">
                <a16:creationId xmlns:a16="http://schemas.microsoft.com/office/drawing/2014/main" id="{B132C174-593D-FB66-3E95-DB30D08A106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6" name="TextBox 5">
            <a:extLst>
              <a:ext uri="{FF2B5EF4-FFF2-40B4-BE49-F238E27FC236}">
                <a16:creationId xmlns:a16="http://schemas.microsoft.com/office/drawing/2014/main" id="{C9B3B10E-BB5F-100E-DD55-2EBB8DA60046}"/>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d32f412790_2_1"/>
          <p:cNvSpPr/>
          <p:nvPr/>
        </p:nvSpPr>
        <p:spPr>
          <a:xfrm>
            <a:off x="0" y="0"/>
            <a:ext cx="12192000" cy="1623200"/>
          </a:xfrm>
          <a:prstGeom prst="rect">
            <a:avLst/>
          </a:prstGeom>
          <a:solidFill>
            <a:srgbClr val="EFEFEF"/>
          </a:solidFill>
          <a:ln>
            <a:noFill/>
          </a:ln>
        </p:spPr>
        <p:txBody>
          <a:bodyPr spcFirstLastPara="1" wrap="square" lIns="121900" tIns="121900" rIns="121900" bIns="121900" anchor="ctr" anchorCtr="0">
            <a:noAutofit/>
          </a:bodyPr>
          <a:lstStyle/>
          <a:p>
            <a:pPr marL="609585"/>
            <a:r>
              <a:rPr lang="en-US" sz="4800" b="1">
                <a:solidFill>
                  <a:srgbClr val="006699"/>
                </a:solidFill>
              </a:rPr>
              <a:t>Scan Traffic and Customization</a:t>
            </a:r>
            <a:endParaRPr sz="1467"/>
          </a:p>
        </p:txBody>
      </p:sp>
      <p:sp>
        <p:nvSpPr>
          <p:cNvPr id="205" name="Google Shape;205;gd32f412790_2_1"/>
          <p:cNvSpPr/>
          <p:nvPr/>
        </p:nvSpPr>
        <p:spPr>
          <a:xfrm flipH="1">
            <a:off x="10566400" y="134400"/>
            <a:ext cx="1625600" cy="1354400"/>
          </a:xfrm>
          <a:prstGeom prst="flowChartDelay">
            <a:avLst/>
          </a:prstGeom>
          <a:solidFill>
            <a:schemeClr val="lt1"/>
          </a:solidFill>
          <a:ln>
            <a:noFill/>
          </a:ln>
        </p:spPr>
        <p:txBody>
          <a:bodyPr spcFirstLastPara="1" wrap="square" lIns="121900" tIns="121900" rIns="121900" bIns="121900" anchor="ctr" anchorCtr="0">
            <a:noAutofit/>
          </a:bodyPr>
          <a:lstStyle/>
          <a:p>
            <a:endParaRPr sz="2400"/>
          </a:p>
        </p:txBody>
      </p:sp>
      <p:pic>
        <p:nvPicPr>
          <p:cNvPr id="206" name="Google Shape;206;gd32f412790_2_1"/>
          <p:cNvPicPr preferRelativeResize="0"/>
          <p:nvPr/>
        </p:nvPicPr>
        <p:blipFill>
          <a:blip r:embed="rId3">
            <a:alphaModFix/>
          </a:blip>
          <a:stretch>
            <a:fillRect/>
          </a:stretch>
        </p:blipFill>
        <p:spPr>
          <a:xfrm>
            <a:off x="10965201" y="238985"/>
            <a:ext cx="1125207" cy="1145241"/>
          </a:xfrm>
          <a:prstGeom prst="rect">
            <a:avLst/>
          </a:prstGeom>
          <a:noFill/>
          <a:ln>
            <a:noFill/>
          </a:ln>
        </p:spPr>
      </p:pic>
      <p:sp>
        <p:nvSpPr>
          <p:cNvPr id="241" name="Google Shape;241;gd32f412790_2_1"/>
          <p:cNvSpPr txBox="1">
            <a:spLocks noGrp="1"/>
          </p:cNvSpPr>
          <p:nvPr>
            <p:ph type="body" idx="1"/>
          </p:nvPr>
        </p:nvSpPr>
        <p:spPr>
          <a:xfrm>
            <a:off x="271200" y="1896845"/>
            <a:ext cx="5824800" cy="3281152"/>
          </a:xfrm>
          <a:prstGeom prst="rect">
            <a:avLst/>
          </a:prstGeom>
        </p:spPr>
        <p:txBody>
          <a:bodyPr spcFirstLastPara="1" vert="horz" wrap="square" lIns="121900" tIns="121900" rIns="121900" bIns="548633" rtlCol="0" anchor="t" anchorCtr="0">
            <a:noAutofit/>
          </a:bodyPr>
          <a:lstStyle/>
          <a:p>
            <a:pPr indent="-414856">
              <a:lnSpc>
                <a:spcPct val="120000"/>
              </a:lnSpc>
              <a:spcBef>
                <a:spcPts val="0"/>
              </a:spcBef>
              <a:buClr>
                <a:srgbClr val="999999"/>
              </a:buClr>
              <a:buSzPts val="1300"/>
              <a:buChar char="●"/>
            </a:pPr>
            <a:r>
              <a:rPr lang="en-US" sz="2267" dirty="0">
                <a:solidFill>
                  <a:schemeClr val="dk1"/>
                </a:solidFill>
              </a:rPr>
              <a:t>Source IPs found within the Methodology section of your weekly reports</a:t>
            </a:r>
          </a:p>
          <a:p>
            <a:pPr indent="-414856">
              <a:lnSpc>
                <a:spcPct val="120000"/>
              </a:lnSpc>
              <a:spcBef>
                <a:spcPts val="0"/>
              </a:spcBef>
              <a:buClr>
                <a:srgbClr val="999999"/>
              </a:buClr>
              <a:buSzPts val="1300"/>
              <a:buFont typeface="Noto Sans Symbols"/>
              <a:buChar char="●"/>
            </a:pPr>
            <a:r>
              <a:rPr lang="en-US" sz="2267" dirty="0">
                <a:solidFill>
                  <a:schemeClr val="dk1"/>
                </a:solidFill>
              </a:rPr>
              <a:t>No special privileges needed</a:t>
            </a:r>
          </a:p>
          <a:p>
            <a:pPr indent="-414856">
              <a:lnSpc>
                <a:spcPct val="120000"/>
              </a:lnSpc>
              <a:spcBef>
                <a:spcPts val="0"/>
              </a:spcBef>
              <a:buClr>
                <a:srgbClr val="999999"/>
              </a:buClr>
              <a:buSzPts val="1300"/>
              <a:buChar char="●"/>
            </a:pPr>
            <a:r>
              <a:rPr lang="en-US" sz="2267" dirty="0">
                <a:solidFill>
                  <a:schemeClr val="dk1"/>
                </a:solidFill>
              </a:rPr>
              <a:t>Designed to be as non-intrusive as possible</a:t>
            </a:r>
          </a:p>
          <a:p>
            <a:pPr indent="-414856">
              <a:lnSpc>
                <a:spcPct val="120000"/>
              </a:lnSpc>
              <a:spcBef>
                <a:spcPts val="0"/>
              </a:spcBef>
              <a:buClr>
                <a:srgbClr val="999999"/>
              </a:buClr>
              <a:buSzPts val="1300"/>
              <a:buChar char="●"/>
            </a:pPr>
            <a:r>
              <a:rPr lang="en-US" sz="2267" dirty="0">
                <a:solidFill>
                  <a:schemeClr val="dk1"/>
                </a:solidFill>
              </a:rPr>
              <a:t>Most “noisy” when scans first start, tapers off as rescan priority falls into place</a:t>
            </a:r>
          </a:p>
        </p:txBody>
      </p:sp>
      <p:grpSp>
        <p:nvGrpSpPr>
          <p:cNvPr id="8" name="Group 7">
            <a:extLst>
              <a:ext uri="{FF2B5EF4-FFF2-40B4-BE49-F238E27FC236}">
                <a16:creationId xmlns:a16="http://schemas.microsoft.com/office/drawing/2014/main" id="{A115D1B8-E316-6542-B40F-853C21F9517A}"/>
              </a:ext>
            </a:extLst>
          </p:cNvPr>
          <p:cNvGrpSpPr/>
          <p:nvPr/>
        </p:nvGrpSpPr>
        <p:grpSpPr>
          <a:xfrm>
            <a:off x="6746566" y="1308381"/>
            <a:ext cx="4781237" cy="4691595"/>
            <a:chOff x="5203767" y="716323"/>
            <a:chExt cx="3585928" cy="3518696"/>
          </a:xfrm>
        </p:grpSpPr>
        <p:grpSp>
          <p:nvGrpSpPr>
            <p:cNvPr id="7" name="Group 6">
              <a:extLst>
                <a:ext uri="{FF2B5EF4-FFF2-40B4-BE49-F238E27FC236}">
                  <a16:creationId xmlns:a16="http://schemas.microsoft.com/office/drawing/2014/main" id="{CFAADE95-CBD0-284A-8992-F1ADE88B5D19}"/>
                </a:ext>
              </a:extLst>
            </p:cNvPr>
            <p:cNvGrpSpPr/>
            <p:nvPr/>
          </p:nvGrpSpPr>
          <p:grpSpPr>
            <a:xfrm>
              <a:off x="5203767" y="1717452"/>
              <a:ext cx="3336016" cy="2517567"/>
              <a:chOff x="5203767" y="1717452"/>
              <a:chExt cx="3336016" cy="2517567"/>
            </a:xfrm>
          </p:grpSpPr>
          <p:sp>
            <p:nvSpPr>
              <p:cNvPr id="5" name="Oval 4">
                <a:extLst>
                  <a:ext uri="{FF2B5EF4-FFF2-40B4-BE49-F238E27FC236}">
                    <a16:creationId xmlns:a16="http://schemas.microsoft.com/office/drawing/2014/main" id="{0C62D0F2-0618-5F4A-B628-058425439360}"/>
                  </a:ext>
                </a:extLst>
              </p:cNvPr>
              <p:cNvSpPr/>
              <p:nvPr/>
            </p:nvSpPr>
            <p:spPr>
              <a:xfrm>
                <a:off x="5203767" y="1717452"/>
                <a:ext cx="1828800" cy="1828800"/>
              </a:xfrm>
              <a:prstGeom prst="ellipse">
                <a:avLst/>
              </a:prstGeom>
              <a:solidFill>
                <a:srgbClr val="4276A6">
                  <a:alpha val="6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267"/>
                  </a:spcAft>
                </a:pPr>
                <a:r>
                  <a:rPr lang="en-US" sz="2400" b="1"/>
                  <a:t>Scan</a:t>
                </a:r>
              </a:p>
              <a:p>
                <a:pPr algn="ctr">
                  <a:spcAft>
                    <a:spcPts val="267"/>
                  </a:spcAft>
                </a:pPr>
                <a:r>
                  <a:rPr lang="en-US" sz="2400" b="1"/>
                  <a:t>Windows</a:t>
                </a:r>
              </a:p>
            </p:txBody>
          </p:sp>
          <p:sp>
            <p:nvSpPr>
              <p:cNvPr id="48" name="Oval 47">
                <a:extLst>
                  <a:ext uri="{FF2B5EF4-FFF2-40B4-BE49-F238E27FC236}">
                    <a16:creationId xmlns:a16="http://schemas.microsoft.com/office/drawing/2014/main" id="{2B16D755-1C07-9542-9F0F-060DD977AA23}"/>
                  </a:ext>
                </a:extLst>
              </p:cNvPr>
              <p:cNvSpPr/>
              <p:nvPr/>
            </p:nvSpPr>
            <p:spPr>
              <a:xfrm>
                <a:off x="6710983" y="2406219"/>
                <a:ext cx="1828800" cy="1828800"/>
              </a:xfrm>
              <a:prstGeom prst="ellipse">
                <a:avLst/>
              </a:prstGeom>
              <a:solidFill>
                <a:srgbClr val="4276A6">
                  <a:alpha val="6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267"/>
                  </a:spcAft>
                </a:pPr>
                <a:endParaRPr lang="en-US" sz="2000" b="1"/>
              </a:p>
            </p:txBody>
          </p:sp>
          <p:sp>
            <p:nvSpPr>
              <p:cNvPr id="6" name="TextBox 5">
                <a:extLst>
                  <a:ext uri="{FF2B5EF4-FFF2-40B4-BE49-F238E27FC236}">
                    <a16:creationId xmlns:a16="http://schemas.microsoft.com/office/drawing/2014/main" id="{8375224F-3F35-3D4A-A923-BFAFEE8B82F6}"/>
                  </a:ext>
                </a:extLst>
              </p:cNvPr>
              <p:cNvSpPr txBox="1"/>
              <p:nvPr/>
            </p:nvSpPr>
            <p:spPr>
              <a:xfrm>
                <a:off x="6763934" y="3030982"/>
                <a:ext cx="1722897" cy="623248"/>
              </a:xfrm>
              <a:prstGeom prst="rect">
                <a:avLst/>
              </a:prstGeom>
              <a:noFill/>
            </p:spPr>
            <p:txBody>
              <a:bodyPr wrap="square" rtlCol="0">
                <a:spAutoFit/>
              </a:bodyPr>
              <a:lstStyle/>
              <a:p>
                <a:pPr algn="ctr"/>
                <a:r>
                  <a:rPr lang="en-US" sz="2400" b="1">
                    <a:solidFill>
                      <a:schemeClr val="bg1"/>
                    </a:solidFill>
                  </a:rPr>
                  <a:t>Concurrency Limits</a:t>
                </a:r>
              </a:p>
            </p:txBody>
          </p:sp>
        </p:grpSp>
        <p:pic>
          <p:nvPicPr>
            <p:cNvPr id="44" name="Picture 43">
              <a:extLst>
                <a:ext uri="{FF2B5EF4-FFF2-40B4-BE49-F238E27FC236}">
                  <a16:creationId xmlns:a16="http://schemas.microsoft.com/office/drawing/2014/main" id="{4B55D6EC-DC8B-EF4C-9D16-BE7467FC29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3639" y="716323"/>
              <a:ext cx="2916056" cy="2916056"/>
            </a:xfrm>
            <a:prstGeom prst="rect">
              <a:avLst/>
            </a:prstGeom>
          </p:spPr>
        </p:pic>
      </p:grpSp>
      <p:pic>
        <p:nvPicPr>
          <p:cNvPr id="2" name="Picture 1" descr="Logo&#10;&#10;Description automatically generated">
            <a:extLst>
              <a:ext uri="{FF2B5EF4-FFF2-40B4-BE49-F238E27FC236}">
                <a16:creationId xmlns:a16="http://schemas.microsoft.com/office/drawing/2014/main" id="{EB93F424-8DC5-6C2E-90D7-5818FD1CFCD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3" name="TextBox 2">
            <a:extLst>
              <a:ext uri="{FF2B5EF4-FFF2-40B4-BE49-F238E27FC236}">
                <a16:creationId xmlns:a16="http://schemas.microsoft.com/office/drawing/2014/main" id="{2507AB61-B6AC-C607-72B5-A533EF1E9229}"/>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114845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d32f412790_0_66"/>
          <p:cNvSpPr txBox="1">
            <a:spLocks noGrp="1"/>
          </p:cNvSpPr>
          <p:nvPr>
            <p:ph type="body" idx="1"/>
          </p:nvPr>
        </p:nvSpPr>
        <p:spPr>
          <a:xfrm>
            <a:off x="372767" y="1857751"/>
            <a:ext cx="6603600" cy="4691228"/>
          </a:xfrm>
          <a:prstGeom prst="rect">
            <a:avLst/>
          </a:prstGeom>
        </p:spPr>
        <p:txBody>
          <a:bodyPr spcFirstLastPara="1" vert="horz" wrap="square" lIns="121900" tIns="121900" rIns="121900" bIns="548633" rtlCol="0" anchor="t" anchorCtr="0">
            <a:noAutofit/>
          </a:bodyPr>
          <a:lstStyle/>
          <a:p>
            <a:pPr indent="-431789">
              <a:lnSpc>
                <a:spcPct val="120000"/>
              </a:lnSpc>
              <a:spcBef>
                <a:spcPts val="0"/>
              </a:spcBef>
              <a:buClr>
                <a:srgbClr val="999999"/>
              </a:buClr>
              <a:buSzPts val="1500"/>
              <a:buChar char="●"/>
            </a:pP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W</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e</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e</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k</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l</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y</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 </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R</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e</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p</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o</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r</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t</a:t>
            </a:r>
            <a:r>
              <a:rPr lang="en-US" sz="226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s</a:t>
            </a:r>
          </a:p>
          <a:p>
            <a:pPr lvl="1" indent="-431789">
              <a:lnSpc>
                <a:spcPct val="120000"/>
              </a:lnSpc>
              <a:spcBef>
                <a:spcPts val="0"/>
              </a:spcBef>
              <a:buClr>
                <a:srgbClr val="999999"/>
              </a:buClr>
              <a:buSzPts val="1500"/>
              <a:buFont typeface="Courier New" panose="02070309020205020404" pitchFamily="49" charset="0"/>
              <a:buChar char="o"/>
            </a:pPr>
            <a:r>
              <a:rPr lang="en-US" sz="170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Password-protected PDF</a:t>
            </a:r>
          </a:p>
          <a:p>
            <a:pPr lvl="1" indent="-431789">
              <a:lnSpc>
                <a:spcPct val="120000"/>
              </a:lnSpc>
              <a:spcBef>
                <a:spcPts val="0"/>
              </a:spcBef>
              <a:buClr>
                <a:srgbClr val="999999"/>
              </a:buClr>
              <a:buSzPts val="1500"/>
              <a:buFont typeface="Courier New" panose="02070309020205020404" pitchFamily="49" charset="0"/>
              <a:buChar char="o"/>
            </a:pPr>
            <a:r>
              <a:rPr lang="en-US" sz="170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High-level summary “Report Card”</a:t>
            </a:r>
          </a:p>
          <a:p>
            <a:pPr lvl="1" indent="-431789">
              <a:lnSpc>
                <a:spcPct val="120000"/>
              </a:lnSpc>
              <a:spcBef>
                <a:spcPts val="0"/>
              </a:spcBef>
              <a:buClr>
                <a:srgbClr val="999999"/>
              </a:buClr>
              <a:buSzPts val="1500"/>
              <a:buFont typeface="Courier New" panose="02070309020205020404" pitchFamily="49" charset="0"/>
              <a:buChar char="o"/>
            </a:pPr>
            <a:r>
              <a:rPr lang="en-US" sz="170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Filterable/ingestible CSV attachments</a:t>
            </a:r>
          </a:p>
          <a:p>
            <a:pPr lvl="1" indent="-431789">
              <a:lnSpc>
                <a:spcPct val="120000"/>
              </a:lnSpc>
              <a:spcBef>
                <a:spcPts val="0"/>
              </a:spcBef>
              <a:buClr>
                <a:srgbClr val="999999"/>
              </a:buClr>
              <a:buSzPts val="1500"/>
              <a:buFont typeface="Courier New" panose="02070309020205020404" pitchFamily="49" charset="0"/>
              <a:buChar char="o"/>
            </a:pPr>
            <a:r>
              <a:rPr lang="en-US" sz="1707" dirty="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Sub-organization breakdown (if requested)</a:t>
            </a:r>
            <a:endParaRPr sz="1707" dirty="0">
              <a:solidFill>
                <a:schemeClr val="dk1"/>
              </a:solidFill>
            </a:endParaRPr>
          </a:p>
          <a:p>
            <a:pPr indent="-431789">
              <a:lnSpc>
                <a:spcPct val="120000"/>
              </a:lnSpc>
              <a:spcBef>
                <a:spcPts val="0"/>
              </a:spcBef>
              <a:buClr>
                <a:srgbClr val="999999"/>
              </a:buClr>
              <a:buSzPts val="1500"/>
              <a:buChar char="●"/>
            </a:pPr>
            <a:r>
              <a:rPr lang="en-US" sz="2267" dirty="0">
                <a:solidFill>
                  <a:schemeClr val="dk1"/>
                </a:solidFill>
              </a:rPr>
              <a:t>Ad-Hoc Alerts within 24 hours of detecting:</a:t>
            </a:r>
          </a:p>
          <a:p>
            <a:pPr lvl="1" indent="-431789">
              <a:lnSpc>
                <a:spcPct val="120000"/>
              </a:lnSpc>
              <a:spcBef>
                <a:spcPts val="0"/>
              </a:spcBef>
              <a:buClr>
                <a:srgbClr val="999999"/>
              </a:buClr>
              <a:buSzPts val="1500"/>
              <a:buFont typeface="Courier New" panose="02070309020205020404" pitchFamily="49" charset="0"/>
              <a:buChar char="o"/>
            </a:pPr>
            <a:r>
              <a:rPr lang="en-US" sz="1707" dirty="0">
                <a:solidFill>
                  <a:schemeClr val="dk1"/>
                </a:solidFill>
              </a:rPr>
              <a:t>New critical/high vulnerabilities</a:t>
            </a:r>
          </a:p>
          <a:p>
            <a:pPr lvl="1" indent="-431789">
              <a:lnSpc>
                <a:spcPct val="120000"/>
              </a:lnSpc>
              <a:spcBef>
                <a:spcPts val="0"/>
              </a:spcBef>
              <a:buClr>
                <a:srgbClr val="999999"/>
              </a:buClr>
              <a:buSzPts val="1500"/>
              <a:buFont typeface="Courier New" panose="02070309020205020404" pitchFamily="49" charset="0"/>
              <a:buChar char="o"/>
            </a:pPr>
            <a:r>
              <a:rPr lang="en-US" sz="1707" dirty="0">
                <a:solidFill>
                  <a:schemeClr val="dk1"/>
                </a:solidFill>
              </a:rPr>
              <a:t>Newly available potentially risky services</a:t>
            </a:r>
          </a:p>
          <a:p>
            <a:pPr lvl="1" indent="-431789">
              <a:lnSpc>
                <a:spcPct val="120000"/>
              </a:lnSpc>
              <a:spcBef>
                <a:spcPts val="0"/>
              </a:spcBef>
              <a:buClr>
                <a:srgbClr val="999999"/>
              </a:buClr>
              <a:buSzPts val="1500"/>
              <a:buFont typeface="Courier New" panose="02070309020205020404" pitchFamily="49" charset="0"/>
              <a:buChar char="o"/>
            </a:pPr>
            <a:r>
              <a:rPr lang="en-US" sz="1707" dirty="0">
                <a:solidFill>
                  <a:schemeClr val="dk1"/>
                </a:solidFill>
              </a:rPr>
              <a:t>New known exploited vulnerabilities</a:t>
            </a:r>
          </a:p>
          <a:p>
            <a:pPr lvl="1" indent="-431789">
              <a:lnSpc>
                <a:spcPct val="120000"/>
              </a:lnSpc>
              <a:spcBef>
                <a:spcPts val="800"/>
              </a:spcBef>
              <a:buClr>
                <a:srgbClr val="999999"/>
              </a:buClr>
              <a:buSzPts val="1500"/>
              <a:buChar char="●"/>
            </a:pPr>
            <a:endParaRPr lang="en-US" sz="1700" dirty="0">
              <a:solidFill>
                <a:schemeClr val="dk1"/>
              </a:solidFill>
            </a:endParaRPr>
          </a:p>
        </p:txBody>
      </p:sp>
      <p:sp>
        <p:nvSpPr>
          <p:cNvPr id="195" name="Google Shape;195;gd32f412790_0_66"/>
          <p:cNvSpPr/>
          <p:nvPr/>
        </p:nvSpPr>
        <p:spPr>
          <a:xfrm>
            <a:off x="0" y="0"/>
            <a:ext cx="12192000" cy="1623200"/>
          </a:xfrm>
          <a:prstGeom prst="rect">
            <a:avLst/>
          </a:prstGeom>
          <a:solidFill>
            <a:srgbClr val="EFEFEF"/>
          </a:solidFill>
          <a:ln>
            <a:noFill/>
          </a:ln>
        </p:spPr>
        <p:txBody>
          <a:bodyPr spcFirstLastPara="1" wrap="square" lIns="121900" tIns="121900" rIns="121900" bIns="121900" anchor="ctr" anchorCtr="0">
            <a:noAutofit/>
          </a:bodyPr>
          <a:lstStyle/>
          <a:p>
            <a:pPr marL="609585"/>
            <a:r>
              <a:rPr lang="en-US" sz="4800" b="1">
                <a:solidFill>
                  <a:srgbClr val="006699"/>
                </a:solidFill>
              </a:rPr>
              <a:t>CyHy VS Reports</a:t>
            </a:r>
            <a:endParaRPr sz="1467"/>
          </a:p>
        </p:txBody>
      </p:sp>
      <p:sp>
        <p:nvSpPr>
          <p:cNvPr id="196" name="Google Shape;196;gd32f412790_0_66"/>
          <p:cNvSpPr/>
          <p:nvPr/>
        </p:nvSpPr>
        <p:spPr>
          <a:xfrm flipH="1">
            <a:off x="10566400" y="134400"/>
            <a:ext cx="1625600" cy="1354400"/>
          </a:xfrm>
          <a:prstGeom prst="flowChartDelay">
            <a:avLst/>
          </a:prstGeom>
          <a:solidFill>
            <a:schemeClr val="lt1"/>
          </a:solidFill>
          <a:ln>
            <a:noFill/>
          </a:ln>
        </p:spPr>
        <p:txBody>
          <a:bodyPr spcFirstLastPara="1" wrap="square" lIns="121900" tIns="121900" rIns="121900" bIns="121900" anchor="ctr" anchorCtr="0">
            <a:noAutofit/>
          </a:bodyPr>
          <a:lstStyle/>
          <a:p>
            <a:endParaRPr sz="2400"/>
          </a:p>
        </p:txBody>
      </p:sp>
      <p:pic>
        <p:nvPicPr>
          <p:cNvPr id="197" name="Google Shape;197;gd32f412790_0_66"/>
          <p:cNvPicPr preferRelativeResize="0"/>
          <p:nvPr/>
        </p:nvPicPr>
        <p:blipFill>
          <a:blip r:embed="rId3">
            <a:alphaModFix/>
          </a:blip>
          <a:stretch>
            <a:fillRect/>
          </a:stretch>
        </p:blipFill>
        <p:spPr>
          <a:xfrm>
            <a:off x="10965201" y="238985"/>
            <a:ext cx="1125207" cy="1145241"/>
          </a:xfrm>
          <a:prstGeom prst="rect">
            <a:avLst/>
          </a:prstGeom>
          <a:noFill/>
          <a:ln>
            <a:noFill/>
          </a:ln>
        </p:spPr>
      </p:pic>
      <p:pic>
        <p:nvPicPr>
          <p:cNvPr id="198" name="Google Shape;198;gd32f412790_0_66"/>
          <p:cNvPicPr preferRelativeResize="0"/>
          <p:nvPr/>
        </p:nvPicPr>
        <p:blipFill>
          <a:blip r:embed="rId4">
            <a:alphaModFix/>
          </a:blip>
          <a:stretch>
            <a:fillRect/>
          </a:stretch>
        </p:blipFill>
        <p:spPr>
          <a:xfrm>
            <a:off x="7415434" y="1789167"/>
            <a:ext cx="3758393" cy="4828399"/>
          </a:xfrm>
          <a:prstGeom prst="rect">
            <a:avLst/>
          </a:prstGeom>
          <a:noFill/>
          <a:ln>
            <a:noFill/>
          </a:ln>
        </p:spPr>
      </p:pic>
      <p:sp>
        <p:nvSpPr>
          <p:cNvPr id="2" name="TextBox 1">
            <a:extLst>
              <a:ext uri="{FF2B5EF4-FFF2-40B4-BE49-F238E27FC236}">
                <a16:creationId xmlns:a16="http://schemas.microsoft.com/office/drawing/2014/main" id="{DBD4231A-1628-0543-A4A3-D021C6A251F2}"/>
              </a:ext>
            </a:extLst>
          </p:cNvPr>
          <p:cNvSpPr txBox="1"/>
          <p:nvPr/>
        </p:nvSpPr>
        <p:spPr>
          <a:xfrm>
            <a:off x="645386" y="4727307"/>
            <a:ext cx="6261131" cy="1015663"/>
          </a:xfrm>
          <a:prstGeom prst="rect">
            <a:avLst/>
          </a:prstGeom>
          <a:noFill/>
        </p:spPr>
        <p:txBody>
          <a:bodyPr wrap="square" rtlCol="0">
            <a:spAutoFit/>
          </a:bodyPr>
          <a:lstStyle/>
          <a:p>
            <a:endParaRPr lang="en-US" sz="2000" dirty="0">
              <a:solidFill>
                <a:schemeClr val="dk1"/>
              </a:solidFill>
            </a:endParaRPr>
          </a:p>
          <a:p>
            <a:r>
              <a:rPr lang="en-US" sz="2000" dirty="0">
                <a:solidFill>
                  <a:schemeClr val="dk1"/>
                </a:solidFill>
              </a:rPr>
              <a:t>We recommend creating a distribution list to receive reports so that you can control who receives them.</a:t>
            </a:r>
          </a:p>
        </p:txBody>
      </p:sp>
      <p:pic>
        <p:nvPicPr>
          <p:cNvPr id="3" name="Picture 2" descr="Logo&#10;&#10;Description automatically generated">
            <a:extLst>
              <a:ext uri="{FF2B5EF4-FFF2-40B4-BE49-F238E27FC236}">
                <a16:creationId xmlns:a16="http://schemas.microsoft.com/office/drawing/2014/main" id="{4BA89505-69D7-6AEA-D384-E9F301E2ED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4" name="TextBox 3">
            <a:extLst>
              <a:ext uri="{FF2B5EF4-FFF2-40B4-BE49-F238E27FC236}">
                <a16:creationId xmlns:a16="http://schemas.microsoft.com/office/drawing/2014/main" id="{67DF908F-CF2F-56D7-D6F3-1CD31468AA9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846442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d32f412790_0_94"/>
          <p:cNvSpPr/>
          <p:nvPr/>
        </p:nvSpPr>
        <p:spPr>
          <a:xfrm>
            <a:off x="0" y="0"/>
            <a:ext cx="12192000" cy="1623200"/>
          </a:xfrm>
          <a:prstGeom prst="rect">
            <a:avLst/>
          </a:prstGeom>
          <a:solidFill>
            <a:srgbClr val="EFEFEF"/>
          </a:solidFill>
          <a:ln>
            <a:noFill/>
          </a:ln>
        </p:spPr>
        <p:txBody>
          <a:bodyPr spcFirstLastPara="1" wrap="square" lIns="121900" tIns="121900" rIns="121900" bIns="121900" anchor="ctr" anchorCtr="0">
            <a:noAutofit/>
          </a:bodyPr>
          <a:lstStyle/>
          <a:p>
            <a:pPr marL="609585"/>
            <a:r>
              <a:rPr lang="en-US" sz="4800" b="1">
                <a:solidFill>
                  <a:srgbClr val="006699"/>
                </a:solidFill>
              </a:rPr>
              <a:t>CyHy VS Support</a:t>
            </a:r>
            <a:endParaRPr sz="1467"/>
          </a:p>
        </p:txBody>
      </p:sp>
      <p:sp>
        <p:nvSpPr>
          <p:cNvPr id="249" name="Google Shape;249;gd32f412790_0_94"/>
          <p:cNvSpPr/>
          <p:nvPr/>
        </p:nvSpPr>
        <p:spPr>
          <a:xfrm flipH="1">
            <a:off x="10566400" y="134400"/>
            <a:ext cx="1625600" cy="1354400"/>
          </a:xfrm>
          <a:prstGeom prst="flowChartDelay">
            <a:avLst/>
          </a:prstGeom>
          <a:solidFill>
            <a:schemeClr val="lt1"/>
          </a:solidFill>
          <a:ln>
            <a:noFill/>
          </a:ln>
        </p:spPr>
        <p:txBody>
          <a:bodyPr spcFirstLastPara="1" wrap="square" lIns="121900" tIns="121900" rIns="121900" bIns="121900" anchor="ctr" anchorCtr="0">
            <a:noAutofit/>
          </a:bodyPr>
          <a:lstStyle/>
          <a:p>
            <a:endParaRPr sz="2400"/>
          </a:p>
        </p:txBody>
      </p:sp>
      <p:pic>
        <p:nvPicPr>
          <p:cNvPr id="250" name="Google Shape;250;gd32f412790_0_94"/>
          <p:cNvPicPr preferRelativeResize="0"/>
          <p:nvPr/>
        </p:nvPicPr>
        <p:blipFill>
          <a:blip r:embed="rId3">
            <a:alphaModFix/>
          </a:blip>
          <a:stretch>
            <a:fillRect/>
          </a:stretch>
        </p:blipFill>
        <p:spPr>
          <a:xfrm>
            <a:off x="10965201" y="238985"/>
            <a:ext cx="1125207" cy="1145241"/>
          </a:xfrm>
          <a:prstGeom prst="rect">
            <a:avLst/>
          </a:prstGeom>
          <a:noFill/>
          <a:ln>
            <a:noFill/>
          </a:ln>
        </p:spPr>
      </p:pic>
      <p:sp>
        <p:nvSpPr>
          <p:cNvPr id="8" name="Google Shape;194;gd32f412790_0_66">
            <a:extLst>
              <a:ext uri="{FF2B5EF4-FFF2-40B4-BE49-F238E27FC236}">
                <a16:creationId xmlns:a16="http://schemas.microsoft.com/office/drawing/2014/main" id="{A9ABE1D3-0F7E-0A4C-8055-FF88EEF3F788}"/>
              </a:ext>
            </a:extLst>
          </p:cNvPr>
          <p:cNvSpPr txBox="1">
            <a:spLocks noGrp="1"/>
          </p:cNvSpPr>
          <p:nvPr>
            <p:ph type="body" idx="1"/>
          </p:nvPr>
        </p:nvSpPr>
        <p:spPr>
          <a:xfrm>
            <a:off x="5361148" y="2101608"/>
            <a:ext cx="6341313" cy="4546400"/>
          </a:xfrm>
          <a:prstGeom prst="rect">
            <a:avLst/>
          </a:prstGeom>
        </p:spPr>
        <p:txBody>
          <a:bodyPr spcFirstLastPara="1" vert="horz" wrap="square" lIns="121900" tIns="121900" rIns="121900" bIns="548633" rtlCol="0" anchor="t" anchorCtr="0">
            <a:noAutofit/>
          </a:bodyPr>
          <a:lstStyle/>
          <a:p>
            <a:pPr marL="177796" indent="0">
              <a:lnSpc>
                <a:spcPct val="120000"/>
              </a:lnSpc>
              <a:spcBef>
                <a:spcPts val="800"/>
              </a:spcBef>
              <a:buClr>
                <a:srgbClr val="999999"/>
              </a:buClr>
              <a:buSzPts val="1500"/>
              <a:buNone/>
            </a:pPr>
            <a:r>
              <a:rPr lang="en-US" sz="2400">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Please contact us if you have any questions about your scanning or reports</a:t>
            </a:r>
          </a:p>
          <a:p>
            <a:pPr indent="-431789">
              <a:lnSpc>
                <a:spcPct val="120000"/>
              </a:lnSpc>
              <a:spcBef>
                <a:spcPts val="800"/>
              </a:spcBef>
              <a:buClr>
                <a:srgbClr val="999999"/>
              </a:buClr>
              <a:buSzPts val="1500"/>
              <a:buFont typeface="Noto Sans Symbols"/>
              <a:buChar char="●"/>
            </a:pPr>
            <a:r>
              <a:rPr lang="en-US" sz="1867">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0"/>
                  </a:ext>
                </a:extLst>
              </a:rPr>
              <a:t>No hosts</a:t>
            </a:r>
            <a:r>
              <a:rPr lang="en-US" sz="1867">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0"/>
                  </a:ext>
                </a:extLst>
              </a:rPr>
              <a:t>/vulnerabilities detected</a:t>
            </a:r>
          </a:p>
          <a:p>
            <a:pPr indent="-431789">
              <a:lnSpc>
                <a:spcPct val="120000"/>
              </a:lnSpc>
              <a:spcBef>
                <a:spcPts val="800"/>
              </a:spcBef>
              <a:buClr>
                <a:srgbClr val="999999"/>
              </a:buClr>
              <a:buSzPts val="1500"/>
              <a:buFont typeface="Noto Sans Symbols"/>
              <a:buChar char="●"/>
            </a:pPr>
            <a:r>
              <a:rPr lang="en-US" sz="1867">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0"/>
                  </a:ext>
                </a:extLst>
              </a:rPr>
              <a:t>Additional information requested</a:t>
            </a:r>
          </a:p>
          <a:p>
            <a:pPr indent="-431789">
              <a:lnSpc>
                <a:spcPct val="120000"/>
              </a:lnSpc>
              <a:spcBef>
                <a:spcPts val="800"/>
              </a:spcBef>
              <a:buClr>
                <a:srgbClr val="999999"/>
              </a:buClr>
              <a:buSzPts val="1500"/>
              <a:buFont typeface="Noto Sans Symbols"/>
              <a:buChar char="●"/>
            </a:pPr>
            <a:r>
              <a:rPr lang="en-US" sz="1867">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0"/>
                  </a:ext>
                </a:extLst>
              </a:rPr>
              <a:t>Modify scanning scope</a:t>
            </a:r>
          </a:p>
          <a:p>
            <a:pPr indent="-431789">
              <a:lnSpc>
                <a:spcPct val="120000"/>
              </a:lnSpc>
              <a:spcBef>
                <a:spcPts val="800"/>
              </a:spcBef>
              <a:buClr>
                <a:srgbClr val="999999"/>
              </a:buClr>
              <a:buSzPts val="1500"/>
              <a:buChar char="●"/>
            </a:pPr>
            <a:r>
              <a:rPr lang="en-US" sz="1867">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Mark false positives</a:t>
            </a:r>
          </a:p>
          <a:p>
            <a:pPr indent="-431789">
              <a:lnSpc>
                <a:spcPct val="120000"/>
              </a:lnSpc>
              <a:spcBef>
                <a:spcPts val="800"/>
              </a:spcBef>
              <a:buClr>
                <a:srgbClr val="999999"/>
              </a:buClr>
              <a:buSzPts val="1500"/>
              <a:buFont typeface="Noto Sans Symbols"/>
              <a:buChar char="●"/>
            </a:pPr>
            <a:r>
              <a:rPr lang="en-US" sz="1867">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Set up sub-organization reporting</a:t>
            </a:r>
            <a:endParaRPr lang="en-US" sz="1867">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endParaRPr>
          </a:p>
          <a:p>
            <a:pPr indent="-431789">
              <a:lnSpc>
                <a:spcPct val="120000"/>
              </a:lnSpc>
              <a:spcBef>
                <a:spcPts val="800"/>
              </a:spcBef>
              <a:buClr>
                <a:srgbClr val="999999"/>
              </a:buClr>
              <a:buSzPts val="1500"/>
              <a:buChar char="●"/>
            </a:pPr>
            <a:r>
              <a:rPr lang="en-US" sz="1867">
                <a:solidFill>
                  <a:schemeClr val="dk1"/>
                </a:solidFill>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Set up automatic data sharing</a:t>
            </a:r>
          </a:p>
        </p:txBody>
      </p:sp>
      <p:pic>
        <p:nvPicPr>
          <p:cNvPr id="9" name="Picture 8">
            <a:extLst>
              <a:ext uri="{FF2B5EF4-FFF2-40B4-BE49-F238E27FC236}">
                <a16:creationId xmlns:a16="http://schemas.microsoft.com/office/drawing/2014/main" id="{388750A8-6FA2-9F4E-90F2-45C2847656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145" y="503415"/>
            <a:ext cx="7245351" cy="7245351"/>
          </a:xfrm>
          <a:prstGeom prst="rect">
            <a:avLst/>
          </a:prstGeom>
        </p:spPr>
      </p:pic>
      <p:pic>
        <p:nvPicPr>
          <p:cNvPr id="2" name="Picture 1" descr="Logo&#10;&#10;Description automatically generated">
            <a:extLst>
              <a:ext uri="{FF2B5EF4-FFF2-40B4-BE49-F238E27FC236}">
                <a16:creationId xmlns:a16="http://schemas.microsoft.com/office/drawing/2014/main" id="{8ABB6B4F-37C1-867B-261B-A8CB6D0644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3" name="TextBox 2">
            <a:extLst>
              <a:ext uri="{FF2B5EF4-FFF2-40B4-BE49-F238E27FC236}">
                <a16:creationId xmlns:a16="http://schemas.microsoft.com/office/drawing/2014/main" id="{C8353DD6-D645-C150-E666-A0E4DEFFB485}"/>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68EBF-8879-CFB0-C635-73C3A4A3F422}"/>
              </a:ext>
            </a:extLst>
          </p:cNvPr>
          <p:cNvSpPr>
            <a:spLocks noGrp="1"/>
          </p:cNvSpPr>
          <p:nvPr>
            <p:ph type="title"/>
          </p:nvPr>
        </p:nvSpPr>
        <p:spPr/>
        <p:txBody>
          <a:bodyPr/>
          <a:lstStyle/>
          <a:p>
            <a:r>
              <a:rPr lang="en-US" dirty="0"/>
              <a:t>CISA – Phases</a:t>
            </a:r>
          </a:p>
        </p:txBody>
      </p:sp>
      <p:pic>
        <p:nvPicPr>
          <p:cNvPr id="10" name="Picture 9">
            <a:extLst>
              <a:ext uri="{FF2B5EF4-FFF2-40B4-BE49-F238E27FC236}">
                <a16:creationId xmlns:a16="http://schemas.microsoft.com/office/drawing/2014/main" id="{E035F4CA-80D2-AF04-9030-0CE7EE1BFA9B}"/>
              </a:ext>
            </a:extLst>
          </p:cNvPr>
          <p:cNvPicPr>
            <a:picLocks noChangeAspect="1"/>
          </p:cNvPicPr>
          <p:nvPr/>
        </p:nvPicPr>
        <p:blipFill>
          <a:blip r:embed="rId2"/>
          <a:stretch>
            <a:fillRect/>
          </a:stretch>
        </p:blipFill>
        <p:spPr>
          <a:xfrm>
            <a:off x="2197239" y="1437890"/>
            <a:ext cx="7797521" cy="4683409"/>
          </a:xfrm>
          <a:prstGeom prst="rect">
            <a:avLst/>
          </a:prstGeom>
          <a:ln>
            <a:solidFill>
              <a:schemeClr val="tx1"/>
            </a:solidFill>
          </a:ln>
        </p:spPr>
      </p:pic>
      <p:pic>
        <p:nvPicPr>
          <p:cNvPr id="3" name="Picture 2" descr="Logo&#10;&#10;Description automatically generated">
            <a:extLst>
              <a:ext uri="{FF2B5EF4-FFF2-40B4-BE49-F238E27FC236}">
                <a16:creationId xmlns:a16="http://schemas.microsoft.com/office/drawing/2014/main" id="{51E01378-1347-B0AA-F3F3-704B6B029E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6" name="TextBox 5">
            <a:extLst>
              <a:ext uri="{FF2B5EF4-FFF2-40B4-BE49-F238E27FC236}">
                <a16:creationId xmlns:a16="http://schemas.microsoft.com/office/drawing/2014/main" id="{852518B0-E852-E236-3BC8-15A453EB6B63}"/>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March 9,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9126147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CE4D4F6109663479CEF4A36D3A042F7" ma:contentTypeVersion="12" ma:contentTypeDescription="Create a new document." ma:contentTypeScope="" ma:versionID="89a8843d7ffb68baae9892984a417f65">
  <xsd:schema xmlns:xsd="http://www.w3.org/2001/XMLSchema" xmlns:xs="http://www.w3.org/2001/XMLSchema" xmlns:p="http://schemas.microsoft.com/office/2006/metadata/properties" xmlns:ns2="bd58ea70-141a-4171-9926-54fe62bb814d" xmlns:ns3="c75bcfa1-8e69-44d4-9399-cc271d6b50ef" targetNamespace="http://schemas.microsoft.com/office/2006/metadata/properties" ma:root="true" ma:fieldsID="0164441aabab2e061004cbb88123721d" ns2:_="" ns3:_="">
    <xsd:import namespace="bd58ea70-141a-4171-9926-54fe62bb814d"/>
    <xsd:import namespace="c75bcfa1-8e69-44d4-9399-cc271d6b50e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58ea70-141a-4171-9926-54fe62bb81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75bcfa1-8e69-44d4-9399-cc271d6b50ef"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c75bcfa1-8e69-44d4-9399-cc271d6b50ef">
      <UserInfo>
        <DisplayName>Poole-Sawyer, Julianna (poolesjr)</DisplayName>
        <AccountId>122</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0111F7-7BC6-4F5B-B4BB-34CA8920237B}">
  <ds:schemaRefs>
    <ds:schemaRef ds:uri="bd58ea70-141a-4171-9926-54fe62bb814d"/>
    <ds:schemaRef ds:uri="c75bcfa1-8e69-44d4-9399-cc271d6b50e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8EB3B80-B9E4-4B37-B5C5-605C3CB9606E}">
  <ds:schemaRefs>
    <ds:schemaRef ds:uri="c75bcfa1-8e69-44d4-9399-cc271d6b50ef"/>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0C15801-35C3-45B2-A9C4-0F8B2C3E128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928</TotalTime>
  <Words>1372</Words>
  <Application>Microsoft Office PowerPoint</Application>
  <PresentationFormat>Widescreen</PresentationFormat>
  <Paragraphs>219</Paragraphs>
  <Slides>13</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Courier New</vt:lpstr>
      <vt:lpstr>Montserrat</vt:lpstr>
      <vt:lpstr>Noto Sans Symbols</vt:lpstr>
      <vt:lpstr>Roboto</vt:lpstr>
      <vt:lpstr>Office Theme</vt:lpstr>
      <vt:lpstr>The OhCR ‘Building a More Cyber Secure Ohio’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CISA – Phases</vt:lpstr>
      <vt:lpstr>META Vulnerability Escalation Procedure</vt:lpstr>
      <vt:lpstr>PowerPoint Presentation</vt:lpstr>
      <vt:lpstr>CISA – CHS Report</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Robbins</dc:creator>
  <cp:lastModifiedBy>Charles Robbins</cp:lastModifiedBy>
  <cp:revision>105</cp:revision>
  <dcterms:created xsi:type="dcterms:W3CDTF">2022-02-21T00:03:01Z</dcterms:created>
  <dcterms:modified xsi:type="dcterms:W3CDTF">2023-05-03T16:01:47Z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0x010100FCE4D4F6109663479CEF4A36D3A042F7</vt:lpwstr>
  </property>
</Properties>
</file>